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73" r:id="rId3"/>
    <p:sldId id="271" r:id="rId4"/>
    <p:sldId id="276" r:id="rId5"/>
    <p:sldId id="274" r:id="rId6"/>
    <p:sldId id="275" r:id="rId7"/>
    <p:sldId id="277" r:id="rId8"/>
    <p:sldId id="272" r:id="rId9"/>
    <p:sldId id="270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F5E1"/>
    <a:srgbClr val="428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0" y="114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79060-36EE-481B-86DD-A3F67AE7AAB1}" type="doc">
      <dgm:prSet loTypeId="urn:microsoft.com/office/officeart/2005/8/layout/hierarchy4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FBAACE-5747-4E20-8061-D88944F2A6E3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Interní</a:t>
          </a:r>
        </a:p>
      </dgm:t>
    </dgm:pt>
    <dgm:pt modelId="{A56E625A-D038-424C-ABC0-90E14DB0851C}" type="parTrans" cxnId="{16E240CD-924D-484E-8A7E-B763D946053D}">
      <dgm:prSet/>
      <dgm:spPr/>
      <dgm:t>
        <a:bodyPr/>
        <a:lstStyle/>
        <a:p>
          <a:endParaRPr lang="cs-CZ"/>
        </a:p>
      </dgm:t>
    </dgm:pt>
    <dgm:pt modelId="{0D341B3A-12E3-46C1-A14E-3BA0F1D068CD}" type="sibTrans" cxnId="{16E240CD-924D-484E-8A7E-B763D946053D}">
      <dgm:prSet/>
      <dgm:spPr/>
      <dgm:t>
        <a:bodyPr/>
        <a:lstStyle/>
        <a:p>
          <a:endParaRPr lang="cs-CZ"/>
        </a:p>
      </dgm:t>
    </dgm:pt>
    <dgm:pt modelId="{037233BD-F13C-4862-9FFF-677819F3F279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Externí</a:t>
          </a:r>
        </a:p>
      </dgm:t>
    </dgm:pt>
    <dgm:pt modelId="{724A8829-16FC-4F5D-80EA-F32EDB93A8FF}" type="parTrans" cxnId="{7D3C5DCA-10F4-4D8D-A775-A1782FE012CE}">
      <dgm:prSet/>
      <dgm:spPr/>
      <dgm:t>
        <a:bodyPr/>
        <a:lstStyle/>
        <a:p>
          <a:endParaRPr lang="cs-CZ"/>
        </a:p>
      </dgm:t>
    </dgm:pt>
    <dgm:pt modelId="{E08D0D02-8E74-4F16-BE9C-EF5D3555291C}" type="sibTrans" cxnId="{7D3C5DCA-10F4-4D8D-A775-A1782FE012CE}">
      <dgm:prSet/>
      <dgm:spPr/>
      <dgm:t>
        <a:bodyPr/>
        <a:lstStyle/>
        <a:p>
          <a:endParaRPr lang="cs-CZ"/>
        </a:p>
      </dgm:t>
    </dgm:pt>
    <dgm:pt modelId="{D7A50D61-D7D6-4FD1-834B-FDB755526279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i="0" u="none" dirty="0"/>
            <a:t>Školy</a:t>
          </a:r>
          <a:endParaRPr lang="cs-CZ" dirty="0"/>
        </a:p>
      </dgm:t>
    </dgm:pt>
    <dgm:pt modelId="{9C074969-7C0E-4296-A1D1-A6B7B08EA79C}" type="parTrans" cxnId="{A25DA279-AC91-4E19-9325-818D4ECB18F6}">
      <dgm:prSet/>
      <dgm:spPr/>
      <dgm:t>
        <a:bodyPr/>
        <a:lstStyle/>
        <a:p>
          <a:endParaRPr lang="cs-CZ"/>
        </a:p>
      </dgm:t>
    </dgm:pt>
    <dgm:pt modelId="{8EC29F47-3E67-4B34-B817-F7E932A28EF8}" type="sibTrans" cxnId="{A25DA279-AC91-4E19-9325-818D4ECB18F6}">
      <dgm:prSet/>
      <dgm:spPr/>
      <dgm:t>
        <a:bodyPr/>
        <a:lstStyle/>
        <a:p>
          <a:endParaRPr lang="cs-CZ"/>
        </a:p>
      </dgm:t>
    </dgm:pt>
    <dgm:pt modelId="{DEC4D234-1309-4CCA-92A8-93FAC4DC2346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i="0" u="none" dirty="0"/>
            <a:t>Předmět činnosti</a:t>
          </a:r>
          <a:endParaRPr lang="cs-CZ" dirty="0"/>
        </a:p>
      </dgm:t>
    </dgm:pt>
    <dgm:pt modelId="{055BE884-10B9-4D48-AA82-946BB449AD6A}" type="parTrans" cxnId="{05CDE3A7-E017-4C15-A822-A11BA2626BD6}">
      <dgm:prSet/>
      <dgm:spPr/>
      <dgm:t>
        <a:bodyPr/>
        <a:lstStyle/>
        <a:p>
          <a:endParaRPr lang="cs-CZ"/>
        </a:p>
      </dgm:t>
    </dgm:pt>
    <dgm:pt modelId="{C1E33183-13B8-4F89-8314-1DB183EC30BF}" type="sibTrans" cxnId="{05CDE3A7-E017-4C15-A822-A11BA2626BD6}">
      <dgm:prSet/>
      <dgm:spPr/>
      <dgm:t>
        <a:bodyPr/>
        <a:lstStyle/>
        <a:p>
          <a:endParaRPr lang="cs-CZ"/>
        </a:p>
      </dgm:t>
    </dgm:pt>
    <dgm:pt modelId="{C33F53BD-8986-4229-83D5-244C177DBFD6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i="0" u="none" dirty="0"/>
            <a:t>Odborná veřejnost</a:t>
          </a:r>
          <a:endParaRPr lang="cs-CZ" dirty="0"/>
        </a:p>
      </dgm:t>
    </dgm:pt>
    <dgm:pt modelId="{26C3AAA4-E716-4DFF-A1BF-E654792F6247}" type="parTrans" cxnId="{D809C440-48DB-4343-A962-902E62CEB07D}">
      <dgm:prSet/>
      <dgm:spPr/>
      <dgm:t>
        <a:bodyPr/>
        <a:lstStyle/>
        <a:p>
          <a:endParaRPr lang="cs-CZ"/>
        </a:p>
      </dgm:t>
    </dgm:pt>
    <dgm:pt modelId="{B1C1CD3A-562C-4A6D-AB03-85B8EFB4D7B2}" type="sibTrans" cxnId="{D809C440-48DB-4343-A962-902E62CEB07D}">
      <dgm:prSet/>
      <dgm:spPr/>
      <dgm:t>
        <a:bodyPr/>
        <a:lstStyle/>
        <a:p>
          <a:endParaRPr lang="cs-CZ"/>
        </a:p>
      </dgm:t>
    </dgm:pt>
    <dgm:pt modelId="{16B9D973-DA75-4B4B-A213-51EB116F4BC6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i="0" u="none" dirty="0"/>
            <a:t>Ostatní</a:t>
          </a:r>
          <a:endParaRPr lang="cs-CZ" dirty="0"/>
        </a:p>
      </dgm:t>
    </dgm:pt>
    <dgm:pt modelId="{4EBAD414-2361-4D94-8C0F-BD3DAFC8D434}" type="parTrans" cxnId="{7FD80F08-4F62-4990-AA5A-E93947653460}">
      <dgm:prSet/>
      <dgm:spPr/>
      <dgm:t>
        <a:bodyPr/>
        <a:lstStyle/>
        <a:p>
          <a:endParaRPr lang="cs-CZ"/>
        </a:p>
      </dgm:t>
    </dgm:pt>
    <dgm:pt modelId="{89ECFF4F-C50B-42FE-B3E9-10085A020A20}" type="sibTrans" cxnId="{7FD80F08-4F62-4990-AA5A-E93947653460}">
      <dgm:prSet/>
      <dgm:spPr/>
      <dgm:t>
        <a:bodyPr/>
        <a:lstStyle/>
        <a:p>
          <a:endParaRPr lang="cs-CZ"/>
        </a:p>
      </dgm:t>
    </dgm:pt>
    <dgm:pt modelId="{4B23C9E5-11C5-45B3-985E-BFA8BD7023B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Územní celky (ne ministerstvo, ne zřizovatel)</a:t>
          </a:r>
          <a:endParaRPr lang="cs-CZ" dirty="0"/>
        </a:p>
      </dgm:t>
    </dgm:pt>
    <dgm:pt modelId="{B89A2E9D-B7CE-40B2-971F-00E05B0196FB}" type="parTrans" cxnId="{7F8407EE-C60F-4B48-9FA7-C64EE41F607A}">
      <dgm:prSet/>
      <dgm:spPr/>
      <dgm:t>
        <a:bodyPr/>
        <a:lstStyle/>
        <a:p>
          <a:endParaRPr lang="cs-CZ"/>
        </a:p>
      </dgm:t>
    </dgm:pt>
    <dgm:pt modelId="{E0916A67-C824-4770-9A06-DE9697F702A6}" type="sibTrans" cxnId="{7F8407EE-C60F-4B48-9FA7-C64EE41F607A}">
      <dgm:prSet/>
      <dgm:spPr/>
      <dgm:t>
        <a:bodyPr/>
        <a:lstStyle/>
        <a:p>
          <a:endParaRPr lang="cs-CZ"/>
        </a:p>
      </dgm:t>
    </dgm:pt>
    <dgm:pt modelId="{1E56FB0F-69AE-448F-89DE-C7957BCDB25A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Zřizovatelé škol</a:t>
          </a:r>
          <a:endParaRPr lang="cs-CZ" dirty="0"/>
        </a:p>
      </dgm:t>
    </dgm:pt>
    <dgm:pt modelId="{9106969B-C472-4CCE-B747-A0BEC81EDF9A}" type="parTrans" cxnId="{ED77E9AA-5F1F-4555-ADC8-5D841FE49048}">
      <dgm:prSet/>
      <dgm:spPr/>
      <dgm:t>
        <a:bodyPr/>
        <a:lstStyle/>
        <a:p>
          <a:endParaRPr lang="cs-CZ"/>
        </a:p>
      </dgm:t>
    </dgm:pt>
    <dgm:pt modelId="{B55C3D05-3567-43E4-81E4-80585148F6FB}" type="sibTrans" cxnId="{ED77E9AA-5F1F-4555-ADC8-5D841FE49048}">
      <dgm:prSet/>
      <dgm:spPr/>
      <dgm:t>
        <a:bodyPr/>
        <a:lstStyle/>
        <a:p>
          <a:endParaRPr lang="cs-CZ"/>
        </a:p>
      </dgm:t>
    </dgm:pt>
    <dgm:pt modelId="{CDFCB339-58F9-4E59-AF90-5AC24BA420E9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Ředitelé škol</a:t>
          </a:r>
          <a:endParaRPr lang="cs-CZ" dirty="0"/>
        </a:p>
      </dgm:t>
    </dgm:pt>
    <dgm:pt modelId="{C7E77DE7-050C-4BFD-BDF7-985EE53C6AB6}" type="parTrans" cxnId="{6F4D50F0-E3FB-4468-9CB0-156110450DD9}">
      <dgm:prSet/>
      <dgm:spPr/>
      <dgm:t>
        <a:bodyPr/>
        <a:lstStyle/>
        <a:p>
          <a:endParaRPr lang="cs-CZ"/>
        </a:p>
      </dgm:t>
    </dgm:pt>
    <dgm:pt modelId="{8FAA61FD-06D1-49F4-8C55-AF1ED6A65990}" type="sibTrans" cxnId="{6F4D50F0-E3FB-4468-9CB0-156110450DD9}">
      <dgm:prSet/>
      <dgm:spPr/>
      <dgm:t>
        <a:bodyPr/>
        <a:lstStyle/>
        <a:p>
          <a:endParaRPr lang="cs-CZ"/>
        </a:p>
      </dgm:t>
    </dgm:pt>
    <dgm:pt modelId="{A611E0EF-96B7-459D-9296-95CCA486F2EB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Pedagogičtí pracovníci</a:t>
          </a:r>
          <a:endParaRPr lang="cs-CZ" dirty="0"/>
        </a:p>
      </dgm:t>
    </dgm:pt>
    <dgm:pt modelId="{E9A4CDB7-CF84-41D1-9CB7-E9E141D730FB}" type="parTrans" cxnId="{0BF67796-1D5A-4F67-A4FE-1C3D8C7B5213}">
      <dgm:prSet/>
      <dgm:spPr/>
      <dgm:t>
        <a:bodyPr/>
        <a:lstStyle/>
        <a:p>
          <a:endParaRPr lang="cs-CZ"/>
        </a:p>
      </dgm:t>
    </dgm:pt>
    <dgm:pt modelId="{C3D1BCFC-DDC4-4F43-B2C6-F1C6263364A6}" type="sibTrans" cxnId="{0BF67796-1D5A-4F67-A4FE-1C3D8C7B5213}">
      <dgm:prSet/>
      <dgm:spPr/>
      <dgm:t>
        <a:bodyPr/>
        <a:lstStyle/>
        <a:p>
          <a:endParaRPr lang="cs-CZ"/>
        </a:p>
      </dgm:t>
    </dgm:pt>
    <dgm:pt modelId="{F3284AD1-DBD7-4F10-A36E-20C4B89C430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Nepedagogičtí zaměstnanci</a:t>
          </a:r>
          <a:endParaRPr lang="cs-CZ" dirty="0"/>
        </a:p>
      </dgm:t>
    </dgm:pt>
    <dgm:pt modelId="{1BCE2670-C7D1-4744-9576-1EDAA937016F}" type="parTrans" cxnId="{B6ECA67C-7DD1-4DD4-AC85-6B4BAC202F5D}">
      <dgm:prSet/>
      <dgm:spPr/>
      <dgm:t>
        <a:bodyPr/>
        <a:lstStyle/>
        <a:p>
          <a:endParaRPr lang="cs-CZ"/>
        </a:p>
      </dgm:t>
    </dgm:pt>
    <dgm:pt modelId="{6E555812-B1AA-4863-AE58-1A291A99D886}" type="sibTrans" cxnId="{B6ECA67C-7DD1-4DD4-AC85-6B4BAC202F5D}">
      <dgm:prSet/>
      <dgm:spPr/>
      <dgm:t>
        <a:bodyPr/>
        <a:lstStyle/>
        <a:p>
          <a:endParaRPr lang="cs-CZ"/>
        </a:p>
      </dgm:t>
    </dgm:pt>
    <dgm:pt modelId="{807969B5-A496-4019-90C2-999746F3B284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Rodiče</a:t>
          </a:r>
          <a:endParaRPr lang="cs-CZ" dirty="0"/>
        </a:p>
      </dgm:t>
    </dgm:pt>
    <dgm:pt modelId="{9C4DCD4F-42D2-4F08-8690-B46D8407CDC7}" type="parTrans" cxnId="{8A81C57B-5CBB-4993-84F7-2A33EDDF2F03}">
      <dgm:prSet/>
      <dgm:spPr/>
      <dgm:t>
        <a:bodyPr/>
        <a:lstStyle/>
        <a:p>
          <a:endParaRPr lang="cs-CZ"/>
        </a:p>
      </dgm:t>
    </dgm:pt>
    <dgm:pt modelId="{2BEA5F09-0512-4035-AE50-BD96B3BE476F}" type="sibTrans" cxnId="{8A81C57B-5CBB-4993-84F7-2A33EDDF2F03}">
      <dgm:prSet/>
      <dgm:spPr/>
      <dgm:t>
        <a:bodyPr/>
        <a:lstStyle/>
        <a:p>
          <a:endParaRPr lang="cs-CZ"/>
        </a:p>
      </dgm:t>
    </dgm:pt>
    <dgm:pt modelId="{E2BA92AD-975C-4928-877B-263837A99F3D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Žáci/studenti </a:t>
          </a:r>
          <a:endParaRPr lang="cs-CZ" dirty="0"/>
        </a:p>
      </dgm:t>
    </dgm:pt>
    <dgm:pt modelId="{853EC936-D1F1-460C-8990-1C34926A6129}" type="parTrans" cxnId="{D6E3114F-163D-4E37-8AB7-5BC08B90127A}">
      <dgm:prSet/>
      <dgm:spPr/>
      <dgm:t>
        <a:bodyPr/>
        <a:lstStyle/>
        <a:p>
          <a:endParaRPr lang="cs-CZ"/>
        </a:p>
      </dgm:t>
    </dgm:pt>
    <dgm:pt modelId="{0DB0F8BC-E4F8-465A-9EB8-47D8DC83040F}" type="sibTrans" cxnId="{D6E3114F-163D-4E37-8AB7-5BC08B90127A}">
      <dgm:prSet/>
      <dgm:spPr/>
      <dgm:t>
        <a:bodyPr/>
        <a:lstStyle/>
        <a:p>
          <a:endParaRPr lang="cs-CZ"/>
        </a:p>
      </dgm:t>
    </dgm:pt>
    <dgm:pt modelId="{7FF42D33-2FAA-4745-833E-817A2AE0B46D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VŠ pedagogické</a:t>
          </a:r>
          <a:endParaRPr lang="cs-CZ" dirty="0"/>
        </a:p>
      </dgm:t>
    </dgm:pt>
    <dgm:pt modelId="{73F2CD46-1D8A-45F7-894B-7E3197761303}" type="parTrans" cxnId="{571DA4FF-E22F-4183-A49B-6DCE3B2851C2}">
      <dgm:prSet/>
      <dgm:spPr/>
      <dgm:t>
        <a:bodyPr/>
        <a:lstStyle/>
        <a:p>
          <a:endParaRPr lang="cs-CZ"/>
        </a:p>
      </dgm:t>
    </dgm:pt>
    <dgm:pt modelId="{B11222C3-C490-4DBB-B81B-A31E1AD9CD58}" type="sibTrans" cxnId="{571DA4FF-E22F-4183-A49B-6DCE3B2851C2}">
      <dgm:prSet/>
      <dgm:spPr/>
      <dgm:t>
        <a:bodyPr/>
        <a:lstStyle/>
        <a:p>
          <a:endParaRPr lang="cs-CZ"/>
        </a:p>
      </dgm:t>
    </dgm:pt>
    <dgm:pt modelId="{4A9C5558-D744-4093-AB90-C134B61623B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Odborná veřejnost - </a:t>
          </a:r>
          <a:r>
            <a:rPr lang="cs-CZ" b="0" i="0" u="none" dirty="0" err="1"/>
            <a:t>Stakeholdeři</a:t>
          </a:r>
          <a:endParaRPr lang="cs-CZ" dirty="0"/>
        </a:p>
      </dgm:t>
    </dgm:pt>
    <dgm:pt modelId="{90C55AD7-32C0-4ED0-A872-BBB6F47C52CD}" type="parTrans" cxnId="{E4CDFEB5-2F22-4770-AC26-A596555F09CD}">
      <dgm:prSet/>
      <dgm:spPr/>
      <dgm:t>
        <a:bodyPr/>
        <a:lstStyle/>
        <a:p>
          <a:endParaRPr lang="cs-CZ"/>
        </a:p>
      </dgm:t>
    </dgm:pt>
    <dgm:pt modelId="{61AB1DBC-96E7-4ABF-9986-C5135000D049}" type="sibTrans" cxnId="{E4CDFEB5-2F22-4770-AC26-A596555F09CD}">
      <dgm:prSet/>
      <dgm:spPr/>
      <dgm:t>
        <a:bodyPr/>
        <a:lstStyle/>
        <a:p>
          <a:endParaRPr lang="cs-CZ"/>
        </a:p>
      </dgm:t>
    </dgm:pt>
    <dgm:pt modelId="{3B3AD893-D4D3-4D3A-9EB8-358726C98874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Média</a:t>
          </a:r>
          <a:endParaRPr lang="cs-CZ" dirty="0"/>
        </a:p>
      </dgm:t>
    </dgm:pt>
    <dgm:pt modelId="{6BC7B096-ED7D-415B-8625-20F60741A60E}" type="parTrans" cxnId="{73ABD722-FDAD-4CFA-B7A5-6F0FCD72801B}">
      <dgm:prSet/>
      <dgm:spPr/>
      <dgm:t>
        <a:bodyPr/>
        <a:lstStyle/>
        <a:p>
          <a:endParaRPr lang="cs-CZ"/>
        </a:p>
      </dgm:t>
    </dgm:pt>
    <dgm:pt modelId="{768F4C6F-1DFB-48FD-BC35-B99856033855}" type="sibTrans" cxnId="{73ABD722-FDAD-4CFA-B7A5-6F0FCD72801B}">
      <dgm:prSet/>
      <dgm:spPr/>
      <dgm:t>
        <a:bodyPr/>
        <a:lstStyle/>
        <a:p>
          <a:endParaRPr lang="cs-CZ"/>
        </a:p>
      </dgm:t>
    </dgm:pt>
    <dgm:pt modelId="{E3E1BB11-16A0-4E1D-B404-A1F71907BFFE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Veřejnost</a:t>
          </a:r>
          <a:endParaRPr lang="cs-CZ" dirty="0"/>
        </a:p>
      </dgm:t>
    </dgm:pt>
    <dgm:pt modelId="{A70A5E11-ADD5-44F7-A291-5D07D8CD9343}" type="parTrans" cxnId="{FC1ED653-5AD0-4F31-85E2-D4282EAD0239}">
      <dgm:prSet/>
      <dgm:spPr/>
      <dgm:t>
        <a:bodyPr/>
        <a:lstStyle/>
        <a:p>
          <a:endParaRPr lang="cs-CZ"/>
        </a:p>
      </dgm:t>
    </dgm:pt>
    <dgm:pt modelId="{6963A13A-9906-422B-B97F-88845D15F370}" type="sibTrans" cxnId="{FC1ED653-5AD0-4F31-85E2-D4282EAD0239}">
      <dgm:prSet/>
      <dgm:spPr/>
      <dgm:t>
        <a:bodyPr/>
        <a:lstStyle/>
        <a:p>
          <a:endParaRPr lang="cs-CZ"/>
        </a:p>
      </dgm:t>
    </dgm:pt>
    <dgm:pt modelId="{D7F6B57F-869F-4078-844E-3B6B9DF80214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0" i="0" u="none" dirty="0"/>
            <a:t>Organizace rezortu</a:t>
          </a:r>
          <a:endParaRPr lang="cs-CZ" dirty="0"/>
        </a:p>
      </dgm:t>
    </dgm:pt>
    <dgm:pt modelId="{5A6895E4-C95E-4B00-9EE9-5737169D69E9}" type="parTrans" cxnId="{17A3A79E-9EC5-430F-9DF7-187FFDE39D9F}">
      <dgm:prSet/>
      <dgm:spPr/>
      <dgm:t>
        <a:bodyPr/>
        <a:lstStyle/>
        <a:p>
          <a:endParaRPr lang="cs-CZ"/>
        </a:p>
      </dgm:t>
    </dgm:pt>
    <dgm:pt modelId="{BF302D8B-7950-46AF-8A15-0A9514840768}" type="sibTrans" cxnId="{17A3A79E-9EC5-430F-9DF7-187FFDE39D9F}">
      <dgm:prSet/>
      <dgm:spPr/>
      <dgm:t>
        <a:bodyPr/>
        <a:lstStyle/>
        <a:p>
          <a:endParaRPr lang="cs-CZ"/>
        </a:p>
      </dgm:t>
    </dgm:pt>
    <dgm:pt modelId="{8CA9DC9D-EEA5-41E3-9F29-3C267C2A216F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Ministerstvo</a:t>
          </a:r>
        </a:p>
      </dgm:t>
    </dgm:pt>
    <dgm:pt modelId="{FAD977FA-68A7-4136-8F0E-E79B537C57EA}" type="parTrans" cxnId="{4E6CAEFE-080C-4614-AD4B-338F035D0A1D}">
      <dgm:prSet/>
      <dgm:spPr/>
      <dgm:t>
        <a:bodyPr/>
        <a:lstStyle/>
        <a:p>
          <a:endParaRPr lang="cs-CZ"/>
        </a:p>
      </dgm:t>
    </dgm:pt>
    <dgm:pt modelId="{EF427700-DC2B-4F20-9C14-3CB19A457D81}" type="sibTrans" cxnId="{4E6CAEFE-080C-4614-AD4B-338F035D0A1D}">
      <dgm:prSet/>
      <dgm:spPr/>
      <dgm:t>
        <a:bodyPr/>
        <a:lstStyle/>
        <a:p>
          <a:endParaRPr lang="cs-CZ"/>
        </a:p>
      </dgm:t>
    </dgm:pt>
    <dgm:pt modelId="{5DDA3C2B-F6F1-461B-BE26-08F81F28C2EF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cs-CZ" dirty="0"/>
        </a:p>
      </dgm:t>
    </dgm:pt>
    <dgm:pt modelId="{F40A64B1-5678-4AC4-AB95-8AC6AC64FD80}" type="parTrans" cxnId="{4E4BE171-375D-40DC-927F-064DC9B56BE4}">
      <dgm:prSet/>
      <dgm:spPr/>
      <dgm:t>
        <a:bodyPr/>
        <a:lstStyle/>
        <a:p>
          <a:endParaRPr lang="cs-CZ"/>
        </a:p>
      </dgm:t>
    </dgm:pt>
    <dgm:pt modelId="{B6A250BF-8967-42F9-BC12-9CB1207189FB}" type="sibTrans" cxnId="{4E4BE171-375D-40DC-927F-064DC9B56BE4}">
      <dgm:prSet/>
      <dgm:spPr/>
      <dgm:t>
        <a:bodyPr/>
        <a:lstStyle/>
        <a:p>
          <a:endParaRPr lang="cs-CZ"/>
        </a:p>
      </dgm:t>
    </dgm:pt>
    <dgm:pt modelId="{B788EA43-E44A-4B23-8E45-D2A80C0B7849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cs-CZ" dirty="0"/>
        </a:p>
      </dgm:t>
    </dgm:pt>
    <dgm:pt modelId="{8448E2DA-ADE6-458E-87DC-9663E38C119D}" type="sibTrans" cxnId="{1870BC97-1AA7-44BB-9286-28969CCF8738}">
      <dgm:prSet/>
      <dgm:spPr/>
      <dgm:t>
        <a:bodyPr/>
        <a:lstStyle/>
        <a:p>
          <a:endParaRPr lang="cs-CZ"/>
        </a:p>
      </dgm:t>
    </dgm:pt>
    <dgm:pt modelId="{29DF4789-39FC-4298-9A18-30780F29532F}" type="parTrans" cxnId="{1870BC97-1AA7-44BB-9286-28969CCF8738}">
      <dgm:prSet/>
      <dgm:spPr/>
      <dgm:t>
        <a:bodyPr/>
        <a:lstStyle/>
        <a:p>
          <a:endParaRPr lang="cs-CZ"/>
        </a:p>
      </dgm:t>
    </dgm:pt>
    <dgm:pt modelId="{261A3810-8493-46D3-BE46-09B8D6593D0F}" type="pres">
      <dgm:prSet presAssocID="{5C879060-36EE-481B-86DD-A3F67AE7AA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A9D1AF-7D25-4CB8-9A4D-7F619389D4C3}" type="pres">
      <dgm:prSet presAssocID="{8EFBAACE-5747-4E20-8061-D88944F2A6E3}" presName="vertOne" presStyleCnt="0"/>
      <dgm:spPr/>
    </dgm:pt>
    <dgm:pt modelId="{E5D5F03A-6E8B-49AC-A868-5EC689F6CE48}" type="pres">
      <dgm:prSet presAssocID="{8EFBAACE-5747-4E20-8061-D88944F2A6E3}" presName="txOne" presStyleLbl="node0" presStyleIdx="0" presStyleCnt="2">
        <dgm:presLayoutVars>
          <dgm:chPref val="3"/>
        </dgm:presLayoutVars>
      </dgm:prSet>
      <dgm:spPr/>
    </dgm:pt>
    <dgm:pt modelId="{7C86F2CA-D239-40D2-AC01-B818EC7088E6}" type="pres">
      <dgm:prSet presAssocID="{8EFBAACE-5747-4E20-8061-D88944F2A6E3}" presName="parTransOne" presStyleCnt="0"/>
      <dgm:spPr/>
    </dgm:pt>
    <dgm:pt modelId="{D23FFBBF-2F99-4D91-82AA-AD1E7182A1A2}" type="pres">
      <dgm:prSet presAssocID="{8EFBAACE-5747-4E20-8061-D88944F2A6E3}" presName="horzOne" presStyleCnt="0"/>
      <dgm:spPr/>
    </dgm:pt>
    <dgm:pt modelId="{BA7F7EB8-9D56-4D62-A75C-AC964B25AF21}" type="pres">
      <dgm:prSet presAssocID="{5DDA3C2B-F6F1-461B-BE26-08F81F28C2EF}" presName="vertTwo" presStyleCnt="0"/>
      <dgm:spPr/>
    </dgm:pt>
    <dgm:pt modelId="{C6556AF4-590A-4CE7-8812-125A31523F7B}" type="pres">
      <dgm:prSet presAssocID="{5DDA3C2B-F6F1-461B-BE26-08F81F28C2EF}" presName="txTwo" presStyleLbl="node2" presStyleIdx="0" presStyleCnt="6">
        <dgm:presLayoutVars>
          <dgm:chPref val="3"/>
        </dgm:presLayoutVars>
      </dgm:prSet>
      <dgm:spPr/>
    </dgm:pt>
    <dgm:pt modelId="{5CDA1E48-D4FD-406F-80F0-4E5A4E1B6679}" type="pres">
      <dgm:prSet presAssocID="{5DDA3C2B-F6F1-461B-BE26-08F81F28C2EF}" presName="parTransTwo" presStyleCnt="0"/>
      <dgm:spPr/>
    </dgm:pt>
    <dgm:pt modelId="{3C5F7C0A-5B79-4330-BAA2-A386DCED40D2}" type="pres">
      <dgm:prSet presAssocID="{5DDA3C2B-F6F1-461B-BE26-08F81F28C2EF}" presName="horzTwo" presStyleCnt="0"/>
      <dgm:spPr/>
    </dgm:pt>
    <dgm:pt modelId="{3727C192-B642-4CD9-B240-93A92A086597}" type="pres">
      <dgm:prSet presAssocID="{8CA9DC9D-EEA5-41E3-9F29-3C267C2A216F}" presName="vertThree" presStyleCnt="0"/>
      <dgm:spPr/>
    </dgm:pt>
    <dgm:pt modelId="{146688FF-AA6C-4D67-A501-B65D0EF5EBBE}" type="pres">
      <dgm:prSet presAssocID="{8CA9DC9D-EEA5-41E3-9F29-3C267C2A216F}" presName="txThree" presStyleLbl="node3" presStyleIdx="0" presStyleCnt="13">
        <dgm:presLayoutVars>
          <dgm:chPref val="3"/>
        </dgm:presLayoutVars>
      </dgm:prSet>
      <dgm:spPr/>
    </dgm:pt>
    <dgm:pt modelId="{9E4FFD52-0ED8-4E7B-B1AA-E237C9A4EAA2}" type="pres">
      <dgm:prSet presAssocID="{8CA9DC9D-EEA5-41E3-9F29-3C267C2A216F}" presName="horzThree" presStyleCnt="0"/>
      <dgm:spPr/>
    </dgm:pt>
    <dgm:pt modelId="{831BCEB7-3862-464D-8BA3-D1DDE7F13A31}" type="pres">
      <dgm:prSet presAssocID="{0D341B3A-12E3-46C1-A14E-3BA0F1D068CD}" presName="sibSpaceOne" presStyleCnt="0"/>
      <dgm:spPr/>
    </dgm:pt>
    <dgm:pt modelId="{794970F6-ECA5-4478-997F-562509A24CE6}" type="pres">
      <dgm:prSet presAssocID="{037233BD-F13C-4862-9FFF-677819F3F279}" presName="vertOne" presStyleCnt="0"/>
      <dgm:spPr/>
    </dgm:pt>
    <dgm:pt modelId="{7B77696A-1EC0-4B9A-BBAB-7D6CCA570FD4}" type="pres">
      <dgm:prSet presAssocID="{037233BD-F13C-4862-9FFF-677819F3F279}" presName="txOne" presStyleLbl="node0" presStyleIdx="1" presStyleCnt="2">
        <dgm:presLayoutVars>
          <dgm:chPref val="3"/>
        </dgm:presLayoutVars>
      </dgm:prSet>
      <dgm:spPr/>
    </dgm:pt>
    <dgm:pt modelId="{73DF63E9-2895-46CD-B520-B8F3BFEF95E2}" type="pres">
      <dgm:prSet presAssocID="{037233BD-F13C-4862-9FFF-677819F3F279}" presName="parTransOne" presStyleCnt="0"/>
      <dgm:spPr/>
    </dgm:pt>
    <dgm:pt modelId="{E2EB0C01-3996-4A82-841F-51CB5E78008E}" type="pres">
      <dgm:prSet presAssocID="{037233BD-F13C-4862-9FFF-677819F3F279}" presName="horzOne" presStyleCnt="0"/>
      <dgm:spPr/>
    </dgm:pt>
    <dgm:pt modelId="{AD42DEFC-6F7A-417A-8B29-2D43657C6D1A}" type="pres">
      <dgm:prSet presAssocID="{B788EA43-E44A-4B23-8E45-D2A80C0B7849}" presName="vertTwo" presStyleCnt="0"/>
      <dgm:spPr/>
    </dgm:pt>
    <dgm:pt modelId="{161CE392-635B-40DA-8D31-D97E5A2B017F}" type="pres">
      <dgm:prSet presAssocID="{B788EA43-E44A-4B23-8E45-D2A80C0B7849}" presName="txTwo" presStyleLbl="node2" presStyleIdx="1" presStyleCnt="6" custLinFactNeighborX="-38140" custLinFactNeighborY="24345">
        <dgm:presLayoutVars>
          <dgm:chPref val="3"/>
        </dgm:presLayoutVars>
      </dgm:prSet>
      <dgm:spPr/>
    </dgm:pt>
    <dgm:pt modelId="{0216CA2F-7ED8-4603-96DA-466FA81FA397}" type="pres">
      <dgm:prSet presAssocID="{B788EA43-E44A-4B23-8E45-D2A80C0B7849}" presName="parTransTwo" presStyleCnt="0"/>
      <dgm:spPr/>
    </dgm:pt>
    <dgm:pt modelId="{CCDBBC28-1179-4B37-9433-C1AB82C8B16C}" type="pres">
      <dgm:prSet presAssocID="{B788EA43-E44A-4B23-8E45-D2A80C0B7849}" presName="horzTwo" presStyleCnt="0"/>
      <dgm:spPr/>
    </dgm:pt>
    <dgm:pt modelId="{7BE6595A-D10F-4C2F-8ACE-CB31D1FD9E91}" type="pres">
      <dgm:prSet presAssocID="{D7F6B57F-869F-4078-844E-3B6B9DF80214}" presName="vertThree" presStyleCnt="0"/>
      <dgm:spPr/>
    </dgm:pt>
    <dgm:pt modelId="{767EAFF5-EFF3-443D-A384-DE116C6B35DC}" type="pres">
      <dgm:prSet presAssocID="{D7F6B57F-869F-4078-844E-3B6B9DF80214}" presName="txThree" presStyleLbl="node3" presStyleIdx="1" presStyleCnt="13">
        <dgm:presLayoutVars>
          <dgm:chPref val="3"/>
        </dgm:presLayoutVars>
      </dgm:prSet>
      <dgm:spPr/>
    </dgm:pt>
    <dgm:pt modelId="{3A4AF0F8-A917-4A36-8727-620F6A4D21C1}" type="pres">
      <dgm:prSet presAssocID="{D7F6B57F-869F-4078-844E-3B6B9DF80214}" presName="horzThree" presStyleCnt="0"/>
      <dgm:spPr/>
    </dgm:pt>
    <dgm:pt modelId="{BBE1FE5D-A4E0-4CA8-BAAD-2CC46691DD69}" type="pres">
      <dgm:prSet presAssocID="{BF302D8B-7950-46AF-8A15-0A9514840768}" presName="sibSpaceThree" presStyleCnt="0"/>
      <dgm:spPr/>
    </dgm:pt>
    <dgm:pt modelId="{F55DD036-792C-4D6D-9513-C0B649E24279}" type="pres">
      <dgm:prSet presAssocID="{4B23C9E5-11C5-45B3-985E-BFA8BD7023BF}" presName="vertThree" presStyleCnt="0"/>
      <dgm:spPr/>
    </dgm:pt>
    <dgm:pt modelId="{7DBC6624-BCA3-4440-8099-CC6DF0478590}" type="pres">
      <dgm:prSet presAssocID="{4B23C9E5-11C5-45B3-985E-BFA8BD7023BF}" presName="txThree" presStyleLbl="node3" presStyleIdx="2" presStyleCnt="13">
        <dgm:presLayoutVars>
          <dgm:chPref val="3"/>
        </dgm:presLayoutVars>
      </dgm:prSet>
      <dgm:spPr/>
    </dgm:pt>
    <dgm:pt modelId="{ABDC72AB-EDAD-4E4B-BD87-51BB4A5283F4}" type="pres">
      <dgm:prSet presAssocID="{4B23C9E5-11C5-45B3-985E-BFA8BD7023BF}" presName="horzThree" presStyleCnt="0"/>
      <dgm:spPr/>
    </dgm:pt>
    <dgm:pt modelId="{19FED683-4C2D-49AF-B4F0-78DBE76A3F4E}" type="pres">
      <dgm:prSet presAssocID="{E0916A67-C824-4770-9A06-DE9697F702A6}" presName="sibSpaceThree" presStyleCnt="0"/>
      <dgm:spPr/>
    </dgm:pt>
    <dgm:pt modelId="{98CCAD70-8895-498B-93EC-91D2BEDA4302}" type="pres">
      <dgm:prSet presAssocID="{1E56FB0F-69AE-448F-89DE-C7957BCDB25A}" presName="vertThree" presStyleCnt="0"/>
      <dgm:spPr/>
    </dgm:pt>
    <dgm:pt modelId="{125D0D39-E484-40DB-A674-367F618BA8F7}" type="pres">
      <dgm:prSet presAssocID="{1E56FB0F-69AE-448F-89DE-C7957BCDB25A}" presName="txThree" presStyleLbl="node3" presStyleIdx="3" presStyleCnt="13">
        <dgm:presLayoutVars>
          <dgm:chPref val="3"/>
        </dgm:presLayoutVars>
      </dgm:prSet>
      <dgm:spPr/>
    </dgm:pt>
    <dgm:pt modelId="{E7C0331A-6DDE-45E0-948C-A53554743A30}" type="pres">
      <dgm:prSet presAssocID="{1E56FB0F-69AE-448F-89DE-C7957BCDB25A}" presName="horzThree" presStyleCnt="0"/>
      <dgm:spPr/>
    </dgm:pt>
    <dgm:pt modelId="{AFF0627A-F1E7-44AB-A81D-9A4938A9E795}" type="pres">
      <dgm:prSet presAssocID="{8448E2DA-ADE6-458E-87DC-9663E38C119D}" presName="sibSpaceTwo" presStyleCnt="0"/>
      <dgm:spPr/>
    </dgm:pt>
    <dgm:pt modelId="{5EA9FEAC-8362-4E17-AC67-8E6200C7746F}" type="pres">
      <dgm:prSet presAssocID="{D7A50D61-D7D6-4FD1-834B-FDB755526279}" presName="vertTwo" presStyleCnt="0"/>
      <dgm:spPr/>
    </dgm:pt>
    <dgm:pt modelId="{FC76F326-A3E0-485F-A7DC-43A77138D13D}" type="pres">
      <dgm:prSet presAssocID="{D7A50D61-D7D6-4FD1-834B-FDB755526279}" presName="txTwo" presStyleLbl="node2" presStyleIdx="2" presStyleCnt="6">
        <dgm:presLayoutVars>
          <dgm:chPref val="3"/>
        </dgm:presLayoutVars>
      </dgm:prSet>
      <dgm:spPr/>
    </dgm:pt>
    <dgm:pt modelId="{32DA3217-C2A7-4C36-9431-BBE8502FC3EB}" type="pres">
      <dgm:prSet presAssocID="{D7A50D61-D7D6-4FD1-834B-FDB755526279}" presName="parTransTwo" presStyleCnt="0"/>
      <dgm:spPr/>
    </dgm:pt>
    <dgm:pt modelId="{7AC77AD0-62B1-4B29-8580-3C4D2B3D1BD8}" type="pres">
      <dgm:prSet presAssocID="{D7A50D61-D7D6-4FD1-834B-FDB755526279}" presName="horzTwo" presStyleCnt="0"/>
      <dgm:spPr/>
    </dgm:pt>
    <dgm:pt modelId="{67D3E6EB-FCFF-43E2-8429-0AB7DD09F9E2}" type="pres">
      <dgm:prSet presAssocID="{CDFCB339-58F9-4E59-AF90-5AC24BA420E9}" presName="vertThree" presStyleCnt="0"/>
      <dgm:spPr/>
    </dgm:pt>
    <dgm:pt modelId="{7B39F217-7B81-465B-895B-7D81F58824C4}" type="pres">
      <dgm:prSet presAssocID="{CDFCB339-58F9-4E59-AF90-5AC24BA420E9}" presName="txThree" presStyleLbl="node3" presStyleIdx="4" presStyleCnt="13">
        <dgm:presLayoutVars>
          <dgm:chPref val="3"/>
        </dgm:presLayoutVars>
      </dgm:prSet>
      <dgm:spPr/>
    </dgm:pt>
    <dgm:pt modelId="{7FDA40EB-0C98-4D0F-985F-072706889F3F}" type="pres">
      <dgm:prSet presAssocID="{CDFCB339-58F9-4E59-AF90-5AC24BA420E9}" presName="horzThree" presStyleCnt="0"/>
      <dgm:spPr/>
    </dgm:pt>
    <dgm:pt modelId="{DD2B1A28-06CE-47C8-87E2-6AB7414875F5}" type="pres">
      <dgm:prSet presAssocID="{8FAA61FD-06D1-49F4-8C55-AF1ED6A65990}" presName="sibSpaceThree" presStyleCnt="0"/>
      <dgm:spPr/>
    </dgm:pt>
    <dgm:pt modelId="{874B665A-8FC1-4A97-82D6-21AD2D1A8598}" type="pres">
      <dgm:prSet presAssocID="{A611E0EF-96B7-459D-9296-95CCA486F2EB}" presName="vertThree" presStyleCnt="0"/>
      <dgm:spPr/>
    </dgm:pt>
    <dgm:pt modelId="{B7ADCF79-0168-48B9-AF7D-0F9F41D995A7}" type="pres">
      <dgm:prSet presAssocID="{A611E0EF-96B7-459D-9296-95CCA486F2EB}" presName="txThree" presStyleLbl="node3" presStyleIdx="5" presStyleCnt="13">
        <dgm:presLayoutVars>
          <dgm:chPref val="3"/>
        </dgm:presLayoutVars>
      </dgm:prSet>
      <dgm:spPr/>
    </dgm:pt>
    <dgm:pt modelId="{188FDC54-DD52-4352-914C-300CFD9CB878}" type="pres">
      <dgm:prSet presAssocID="{A611E0EF-96B7-459D-9296-95CCA486F2EB}" presName="horzThree" presStyleCnt="0"/>
      <dgm:spPr/>
    </dgm:pt>
    <dgm:pt modelId="{91630755-0C02-45FD-A818-BB0D22C026D5}" type="pres">
      <dgm:prSet presAssocID="{C3D1BCFC-DDC4-4F43-B2C6-F1C6263364A6}" presName="sibSpaceThree" presStyleCnt="0"/>
      <dgm:spPr/>
    </dgm:pt>
    <dgm:pt modelId="{D4081E94-5712-4F7A-85DA-C0FFA6B649E9}" type="pres">
      <dgm:prSet presAssocID="{F3284AD1-DBD7-4F10-A36E-20C4B89C430F}" presName="vertThree" presStyleCnt="0"/>
      <dgm:spPr/>
    </dgm:pt>
    <dgm:pt modelId="{D699E154-3435-487A-88C6-96586531C8D9}" type="pres">
      <dgm:prSet presAssocID="{F3284AD1-DBD7-4F10-A36E-20C4B89C430F}" presName="txThree" presStyleLbl="node3" presStyleIdx="6" presStyleCnt="13">
        <dgm:presLayoutVars>
          <dgm:chPref val="3"/>
        </dgm:presLayoutVars>
      </dgm:prSet>
      <dgm:spPr/>
    </dgm:pt>
    <dgm:pt modelId="{30E3A527-6A00-421B-B028-71ACF802ECB3}" type="pres">
      <dgm:prSet presAssocID="{F3284AD1-DBD7-4F10-A36E-20C4B89C430F}" presName="horzThree" presStyleCnt="0"/>
      <dgm:spPr/>
    </dgm:pt>
    <dgm:pt modelId="{B9E0A5D8-7831-4254-8779-ABA6177A2B50}" type="pres">
      <dgm:prSet presAssocID="{8EC29F47-3E67-4B34-B817-F7E932A28EF8}" presName="sibSpaceTwo" presStyleCnt="0"/>
      <dgm:spPr/>
    </dgm:pt>
    <dgm:pt modelId="{88F24EBF-6E1C-486E-90D6-DAA3855B7D1C}" type="pres">
      <dgm:prSet presAssocID="{DEC4D234-1309-4CCA-92A8-93FAC4DC2346}" presName="vertTwo" presStyleCnt="0"/>
      <dgm:spPr/>
    </dgm:pt>
    <dgm:pt modelId="{578CB545-C773-401D-B7D6-5FB204C8CBE8}" type="pres">
      <dgm:prSet presAssocID="{DEC4D234-1309-4CCA-92A8-93FAC4DC2346}" presName="txTwo" presStyleLbl="node2" presStyleIdx="3" presStyleCnt="6">
        <dgm:presLayoutVars>
          <dgm:chPref val="3"/>
        </dgm:presLayoutVars>
      </dgm:prSet>
      <dgm:spPr/>
    </dgm:pt>
    <dgm:pt modelId="{C6304BCB-3102-4395-A5C7-1343BA2D270E}" type="pres">
      <dgm:prSet presAssocID="{DEC4D234-1309-4CCA-92A8-93FAC4DC2346}" presName="parTransTwo" presStyleCnt="0"/>
      <dgm:spPr/>
    </dgm:pt>
    <dgm:pt modelId="{80DDE95F-FC46-4F87-BDBC-D7C84457CACC}" type="pres">
      <dgm:prSet presAssocID="{DEC4D234-1309-4CCA-92A8-93FAC4DC2346}" presName="horzTwo" presStyleCnt="0"/>
      <dgm:spPr/>
    </dgm:pt>
    <dgm:pt modelId="{B7086FCC-41CB-42F4-A98B-E419E5055AB3}" type="pres">
      <dgm:prSet presAssocID="{807969B5-A496-4019-90C2-999746F3B284}" presName="vertThree" presStyleCnt="0"/>
      <dgm:spPr/>
    </dgm:pt>
    <dgm:pt modelId="{EEC79A5D-91C0-44C9-928D-846F2329575A}" type="pres">
      <dgm:prSet presAssocID="{807969B5-A496-4019-90C2-999746F3B284}" presName="txThree" presStyleLbl="node3" presStyleIdx="7" presStyleCnt="13">
        <dgm:presLayoutVars>
          <dgm:chPref val="3"/>
        </dgm:presLayoutVars>
      </dgm:prSet>
      <dgm:spPr/>
    </dgm:pt>
    <dgm:pt modelId="{3E47FB33-24FA-45AA-8F1A-4C7D4C460AE8}" type="pres">
      <dgm:prSet presAssocID="{807969B5-A496-4019-90C2-999746F3B284}" presName="horzThree" presStyleCnt="0"/>
      <dgm:spPr/>
    </dgm:pt>
    <dgm:pt modelId="{34AC1933-4A6F-4D92-A7E8-D97D44EC7C2C}" type="pres">
      <dgm:prSet presAssocID="{2BEA5F09-0512-4035-AE50-BD96B3BE476F}" presName="sibSpaceThree" presStyleCnt="0"/>
      <dgm:spPr/>
    </dgm:pt>
    <dgm:pt modelId="{6AB8958B-6D3A-427A-A8AE-09995F0A1F7F}" type="pres">
      <dgm:prSet presAssocID="{E2BA92AD-975C-4928-877B-263837A99F3D}" presName="vertThree" presStyleCnt="0"/>
      <dgm:spPr/>
    </dgm:pt>
    <dgm:pt modelId="{86591F91-4AE2-499C-B728-49BADF06D5EB}" type="pres">
      <dgm:prSet presAssocID="{E2BA92AD-975C-4928-877B-263837A99F3D}" presName="txThree" presStyleLbl="node3" presStyleIdx="8" presStyleCnt="13">
        <dgm:presLayoutVars>
          <dgm:chPref val="3"/>
        </dgm:presLayoutVars>
      </dgm:prSet>
      <dgm:spPr/>
    </dgm:pt>
    <dgm:pt modelId="{CCDD670F-16E7-4325-8742-51552C0403DB}" type="pres">
      <dgm:prSet presAssocID="{E2BA92AD-975C-4928-877B-263837A99F3D}" presName="horzThree" presStyleCnt="0"/>
      <dgm:spPr/>
    </dgm:pt>
    <dgm:pt modelId="{7333B790-22A1-47E9-9AF8-7834F455A69A}" type="pres">
      <dgm:prSet presAssocID="{C1E33183-13B8-4F89-8314-1DB183EC30BF}" presName="sibSpaceTwo" presStyleCnt="0"/>
      <dgm:spPr/>
    </dgm:pt>
    <dgm:pt modelId="{0E137A08-99B1-48E5-871E-3B8F4D08BA65}" type="pres">
      <dgm:prSet presAssocID="{C33F53BD-8986-4229-83D5-244C177DBFD6}" presName="vertTwo" presStyleCnt="0"/>
      <dgm:spPr/>
    </dgm:pt>
    <dgm:pt modelId="{663C744C-8094-4354-89DE-1F2D61BC2A02}" type="pres">
      <dgm:prSet presAssocID="{C33F53BD-8986-4229-83D5-244C177DBFD6}" presName="txTwo" presStyleLbl="node2" presStyleIdx="4" presStyleCnt="6">
        <dgm:presLayoutVars>
          <dgm:chPref val="3"/>
        </dgm:presLayoutVars>
      </dgm:prSet>
      <dgm:spPr/>
    </dgm:pt>
    <dgm:pt modelId="{93709F7F-D91B-4AD3-B55A-30B9893004C7}" type="pres">
      <dgm:prSet presAssocID="{C33F53BD-8986-4229-83D5-244C177DBFD6}" presName="parTransTwo" presStyleCnt="0"/>
      <dgm:spPr/>
    </dgm:pt>
    <dgm:pt modelId="{1FE29F2E-05E7-4E82-934D-284A18348562}" type="pres">
      <dgm:prSet presAssocID="{C33F53BD-8986-4229-83D5-244C177DBFD6}" presName="horzTwo" presStyleCnt="0"/>
      <dgm:spPr/>
    </dgm:pt>
    <dgm:pt modelId="{2F5697CA-20A0-4570-A943-5E0AAA207E5E}" type="pres">
      <dgm:prSet presAssocID="{7FF42D33-2FAA-4745-833E-817A2AE0B46D}" presName="vertThree" presStyleCnt="0"/>
      <dgm:spPr/>
    </dgm:pt>
    <dgm:pt modelId="{6B60FABD-4BD2-4344-AD35-060EF78D9416}" type="pres">
      <dgm:prSet presAssocID="{7FF42D33-2FAA-4745-833E-817A2AE0B46D}" presName="txThree" presStyleLbl="node3" presStyleIdx="9" presStyleCnt="13">
        <dgm:presLayoutVars>
          <dgm:chPref val="3"/>
        </dgm:presLayoutVars>
      </dgm:prSet>
      <dgm:spPr/>
    </dgm:pt>
    <dgm:pt modelId="{46470DD1-2E63-4E89-ABE2-FB6850EA1204}" type="pres">
      <dgm:prSet presAssocID="{7FF42D33-2FAA-4745-833E-817A2AE0B46D}" presName="horzThree" presStyleCnt="0"/>
      <dgm:spPr/>
    </dgm:pt>
    <dgm:pt modelId="{7D0019F3-6AF7-448A-8F7D-812EF292955F}" type="pres">
      <dgm:prSet presAssocID="{B11222C3-C490-4DBB-B81B-A31E1AD9CD58}" presName="sibSpaceThree" presStyleCnt="0"/>
      <dgm:spPr/>
    </dgm:pt>
    <dgm:pt modelId="{EE4985DC-A228-4E50-BD2A-E9A2FEEBBA89}" type="pres">
      <dgm:prSet presAssocID="{4A9C5558-D744-4093-AB90-C134B61623BF}" presName="vertThree" presStyleCnt="0"/>
      <dgm:spPr/>
    </dgm:pt>
    <dgm:pt modelId="{BA74CA13-BDCF-40A6-B447-6786DCEF0066}" type="pres">
      <dgm:prSet presAssocID="{4A9C5558-D744-4093-AB90-C134B61623BF}" presName="txThree" presStyleLbl="node3" presStyleIdx="10" presStyleCnt="13">
        <dgm:presLayoutVars>
          <dgm:chPref val="3"/>
        </dgm:presLayoutVars>
      </dgm:prSet>
      <dgm:spPr/>
    </dgm:pt>
    <dgm:pt modelId="{21A63143-B416-43FA-A071-8DF25169D914}" type="pres">
      <dgm:prSet presAssocID="{4A9C5558-D744-4093-AB90-C134B61623BF}" presName="horzThree" presStyleCnt="0"/>
      <dgm:spPr/>
    </dgm:pt>
    <dgm:pt modelId="{2EC4A0A5-D9B3-43B5-B78B-53EBDA3AC1B7}" type="pres">
      <dgm:prSet presAssocID="{B1C1CD3A-562C-4A6D-AB03-85B8EFB4D7B2}" presName="sibSpaceTwo" presStyleCnt="0"/>
      <dgm:spPr/>
    </dgm:pt>
    <dgm:pt modelId="{D383FEA3-4291-4C7B-BFE6-74FCD9378BE4}" type="pres">
      <dgm:prSet presAssocID="{16B9D973-DA75-4B4B-A213-51EB116F4BC6}" presName="vertTwo" presStyleCnt="0"/>
      <dgm:spPr/>
    </dgm:pt>
    <dgm:pt modelId="{6F1C8696-CE1F-4FA3-AB06-FF583A718281}" type="pres">
      <dgm:prSet presAssocID="{16B9D973-DA75-4B4B-A213-51EB116F4BC6}" presName="txTwo" presStyleLbl="node2" presStyleIdx="5" presStyleCnt="6">
        <dgm:presLayoutVars>
          <dgm:chPref val="3"/>
        </dgm:presLayoutVars>
      </dgm:prSet>
      <dgm:spPr/>
    </dgm:pt>
    <dgm:pt modelId="{3DC622F5-BDDD-4E34-BD29-C0078CF6C545}" type="pres">
      <dgm:prSet presAssocID="{16B9D973-DA75-4B4B-A213-51EB116F4BC6}" presName="parTransTwo" presStyleCnt="0"/>
      <dgm:spPr/>
    </dgm:pt>
    <dgm:pt modelId="{AF1E7597-1930-4346-B1A9-85DBFACFF1D6}" type="pres">
      <dgm:prSet presAssocID="{16B9D973-DA75-4B4B-A213-51EB116F4BC6}" presName="horzTwo" presStyleCnt="0"/>
      <dgm:spPr/>
    </dgm:pt>
    <dgm:pt modelId="{2977F7E8-972B-4961-9F0E-8E080F868DB7}" type="pres">
      <dgm:prSet presAssocID="{3B3AD893-D4D3-4D3A-9EB8-358726C98874}" presName="vertThree" presStyleCnt="0"/>
      <dgm:spPr/>
    </dgm:pt>
    <dgm:pt modelId="{5066842C-BA59-4C0D-B83D-E1699D29ED5E}" type="pres">
      <dgm:prSet presAssocID="{3B3AD893-D4D3-4D3A-9EB8-358726C98874}" presName="txThree" presStyleLbl="node3" presStyleIdx="11" presStyleCnt="13">
        <dgm:presLayoutVars>
          <dgm:chPref val="3"/>
        </dgm:presLayoutVars>
      </dgm:prSet>
      <dgm:spPr/>
    </dgm:pt>
    <dgm:pt modelId="{39ED4861-14B3-4778-BC06-B50C04FF18ED}" type="pres">
      <dgm:prSet presAssocID="{3B3AD893-D4D3-4D3A-9EB8-358726C98874}" presName="horzThree" presStyleCnt="0"/>
      <dgm:spPr/>
    </dgm:pt>
    <dgm:pt modelId="{0132C7D1-2418-4739-B8B9-0A022A7E9108}" type="pres">
      <dgm:prSet presAssocID="{768F4C6F-1DFB-48FD-BC35-B99856033855}" presName="sibSpaceThree" presStyleCnt="0"/>
      <dgm:spPr/>
    </dgm:pt>
    <dgm:pt modelId="{C8F878CB-D678-4407-B9E7-A0FA843681FE}" type="pres">
      <dgm:prSet presAssocID="{E3E1BB11-16A0-4E1D-B404-A1F71907BFFE}" presName="vertThree" presStyleCnt="0"/>
      <dgm:spPr/>
    </dgm:pt>
    <dgm:pt modelId="{62AFCAB0-E772-48ED-85D2-9F5EEFB83994}" type="pres">
      <dgm:prSet presAssocID="{E3E1BB11-16A0-4E1D-B404-A1F71907BFFE}" presName="txThree" presStyleLbl="node3" presStyleIdx="12" presStyleCnt="13">
        <dgm:presLayoutVars>
          <dgm:chPref val="3"/>
        </dgm:presLayoutVars>
      </dgm:prSet>
      <dgm:spPr/>
    </dgm:pt>
    <dgm:pt modelId="{19D6F72A-4B82-4FE2-99A5-1C3E31473CFC}" type="pres">
      <dgm:prSet presAssocID="{E3E1BB11-16A0-4E1D-B404-A1F71907BFFE}" presName="horzThree" presStyleCnt="0"/>
      <dgm:spPr/>
    </dgm:pt>
  </dgm:ptLst>
  <dgm:cxnLst>
    <dgm:cxn modelId="{7CADE100-258B-424A-9658-8B0F63AF52EE}" type="presOf" srcId="{7FF42D33-2FAA-4745-833E-817A2AE0B46D}" destId="{6B60FABD-4BD2-4344-AD35-060EF78D9416}" srcOrd="0" destOrd="0" presId="urn:microsoft.com/office/officeart/2005/8/layout/hierarchy4"/>
    <dgm:cxn modelId="{7FD80F08-4F62-4990-AA5A-E93947653460}" srcId="{037233BD-F13C-4862-9FFF-677819F3F279}" destId="{16B9D973-DA75-4B4B-A213-51EB116F4BC6}" srcOrd="4" destOrd="0" parTransId="{4EBAD414-2361-4D94-8C0F-BD3DAFC8D434}" sibTransId="{89ECFF4F-C50B-42FE-B3E9-10085A020A20}"/>
    <dgm:cxn modelId="{73ABD722-FDAD-4CFA-B7A5-6F0FCD72801B}" srcId="{16B9D973-DA75-4B4B-A213-51EB116F4BC6}" destId="{3B3AD893-D4D3-4D3A-9EB8-358726C98874}" srcOrd="0" destOrd="0" parTransId="{6BC7B096-ED7D-415B-8625-20F60741A60E}" sibTransId="{768F4C6F-1DFB-48FD-BC35-B99856033855}"/>
    <dgm:cxn modelId="{E5D70135-7366-400C-B44B-091F28FD8C45}" type="presOf" srcId="{8EFBAACE-5747-4E20-8061-D88944F2A6E3}" destId="{E5D5F03A-6E8B-49AC-A868-5EC689F6CE48}" srcOrd="0" destOrd="0" presId="urn:microsoft.com/office/officeart/2005/8/layout/hierarchy4"/>
    <dgm:cxn modelId="{D809C440-48DB-4343-A962-902E62CEB07D}" srcId="{037233BD-F13C-4862-9FFF-677819F3F279}" destId="{C33F53BD-8986-4229-83D5-244C177DBFD6}" srcOrd="3" destOrd="0" parTransId="{26C3AAA4-E716-4DFF-A1BF-E654792F6247}" sibTransId="{B1C1CD3A-562C-4A6D-AB03-85B8EFB4D7B2}"/>
    <dgm:cxn modelId="{18140F5C-FCA1-4264-A37F-353DEA5AF8E6}" type="presOf" srcId="{037233BD-F13C-4862-9FFF-677819F3F279}" destId="{7B77696A-1EC0-4B9A-BBAB-7D6CCA570FD4}" srcOrd="0" destOrd="0" presId="urn:microsoft.com/office/officeart/2005/8/layout/hierarchy4"/>
    <dgm:cxn modelId="{6873D966-1281-418B-9784-F96B9D1302E7}" type="presOf" srcId="{B788EA43-E44A-4B23-8E45-D2A80C0B7849}" destId="{161CE392-635B-40DA-8D31-D97E5A2B017F}" srcOrd="0" destOrd="0" presId="urn:microsoft.com/office/officeart/2005/8/layout/hierarchy4"/>
    <dgm:cxn modelId="{D6E3114F-163D-4E37-8AB7-5BC08B90127A}" srcId="{DEC4D234-1309-4CCA-92A8-93FAC4DC2346}" destId="{E2BA92AD-975C-4928-877B-263837A99F3D}" srcOrd="1" destOrd="0" parTransId="{853EC936-D1F1-460C-8990-1C34926A6129}" sibTransId="{0DB0F8BC-E4F8-465A-9EB8-47D8DC83040F}"/>
    <dgm:cxn modelId="{4E4BE171-375D-40DC-927F-064DC9B56BE4}" srcId="{8EFBAACE-5747-4E20-8061-D88944F2A6E3}" destId="{5DDA3C2B-F6F1-461B-BE26-08F81F28C2EF}" srcOrd="0" destOrd="0" parTransId="{F40A64B1-5678-4AC4-AB95-8AC6AC64FD80}" sibTransId="{B6A250BF-8967-42F9-BC12-9CB1207189FB}"/>
    <dgm:cxn modelId="{50D1D152-D7F9-4CD7-97A9-D4F525B637B7}" type="presOf" srcId="{D7F6B57F-869F-4078-844E-3B6B9DF80214}" destId="{767EAFF5-EFF3-443D-A384-DE116C6B35DC}" srcOrd="0" destOrd="0" presId="urn:microsoft.com/office/officeart/2005/8/layout/hierarchy4"/>
    <dgm:cxn modelId="{F5722973-5E62-4095-8DE8-CEB525D0CC6E}" type="presOf" srcId="{5DDA3C2B-F6F1-461B-BE26-08F81F28C2EF}" destId="{C6556AF4-590A-4CE7-8812-125A31523F7B}" srcOrd="0" destOrd="0" presId="urn:microsoft.com/office/officeart/2005/8/layout/hierarchy4"/>
    <dgm:cxn modelId="{FC1ED653-5AD0-4F31-85E2-D4282EAD0239}" srcId="{16B9D973-DA75-4B4B-A213-51EB116F4BC6}" destId="{E3E1BB11-16A0-4E1D-B404-A1F71907BFFE}" srcOrd="1" destOrd="0" parTransId="{A70A5E11-ADD5-44F7-A291-5D07D8CD9343}" sibTransId="{6963A13A-9906-422B-B97F-88845D15F370}"/>
    <dgm:cxn modelId="{A25DA279-AC91-4E19-9325-818D4ECB18F6}" srcId="{037233BD-F13C-4862-9FFF-677819F3F279}" destId="{D7A50D61-D7D6-4FD1-834B-FDB755526279}" srcOrd="1" destOrd="0" parTransId="{9C074969-7C0E-4296-A1D1-A6B7B08EA79C}" sibTransId="{8EC29F47-3E67-4B34-B817-F7E932A28EF8}"/>
    <dgm:cxn modelId="{5E9AAC79-E57B-4A6A-BFCA-B035D0F8039F}" type="presOf" srcId="{3B3AD893-D4D3-4D3A-9EB8-358726C98874}" destId="{5066842C-BA59-4C0D-B83D-E1699D29ED5E}" srcOrd="0" destOrd="0" presId="urn:microsoft.com/office/officeart/2005/8/layout/hierarchy4"/>
    <dgm:cxn modelId="{8A81C57B-5CBB-4993-84F7-2A33EDDF2F03}" srcId="{DEC4D234-1309-4CCA-92A8-93FAC4DC2346}" destId="{807969B5-A496-4019-90C2-999746F3B284}" srcOrd="0" destOrd="0" parTransId="{9C4DCD4F-42D2-4F08-8690-B46D8407CDC7}" sibTransId="{2BEA5F09-0512-4035-AE50-BD96B3BE476F}"/>
    <dgm:cxn modelId="{B6ECA67C-7DD1-4DD4-AC85-6B4BAC202F5D}" srcId="{D7A50D61-D7D6-4FD1-834B-FDB755526279}" destId="{F3284AD1-DBD7-4F10-A36E-20C4B89C430F}" srcOrd="2" destOrd="0" parTransId="{1BCE2670-C7D1-4744-9576-1EDAA937016F}" sibTransId="{6E555812-B1AA-4863-AE58-1A291A99D886}"/>
    <dgm:cxn modelId="{8E932896-8856-48AA-BAE3-34A0086EA590}" type="presOf" srcId="{D7A50D61-D7D6-4FD1-834B-FDB755526279}" destId="{FC76F326-A3E0-485F-A7DC-43A77138D13D}" srcOrd="0" destOrd="0" presId="urn:microsoft.com/office/officeart/2005/8/layout/hierarchy4"/>
    <dgm:cxn modelId="{0BF67796-1D5A-4F67-A4FE-1C3D8C7B5213}" srcId="{D7A50D61-D7D6-4FD1-834B-FDB755526279}" destId="{A611E0EF-96B7-459D-9296-95CCA486F2EB}" srcOrd="1" destOrd="0" parTransId="{E9A4CDB7-CF84-41D1-9CB7-E9E141D730FB}" sibTransId="{C3D1BCFC-DDC4-4F43-B2C6-F1C6263364A6}"/>
    <dgm:cxn modelId="{1870BC97-1AA7-44BB-9286-28969CCF8738}" srcId="{037233BD-F13C-4862-9FFF-677819F3F279}" destId="{B788EA43-E44A-4B23-8E45-D2A80C0B7849}" srcOrd="0" destOrd="0" parTransId="{29DF4789-39FC-4298-9A18-30780F29532F}" sibTransId="{8448E2DA-ADE6-458E-87DC-9663E38C119D}"/>
    <dgm:cxn modelId="{17A3A79E-9EC5-430F-9DF7-187FFDE39D9F}" srcId="{B788EA43-E44A-4B23-8E45-D2A80C0B7849}" destId="{D7F6B57F-869F-4078-844E-3B6B9DF80214}" srcOrd="0" destOrd="0" parTransId="{5A6895E4-C95E-4B00-9EE9-5737169D69E9}" sibTransId="{BF302D8B-7950-46AF-8A15-0A9514840768}"/>
    <dgm:cxn modelId="{05CDE3A7-E017-4C15-A822-A11BA2626BD6}" srcId="{037233BD-F13C-4862-9FFF-677819F3F279}" destId="{DEC4D234-1309-4CCA-92A8-93FAC4DC2346}" srcOrd="2" destOrd="0" parTransId="{055BE884-10B9-4D48-AA82-946BB449AD6A}" sibTransId="{C1E33183-13B8-4F89-8314-1DB183EC30BF}"/>
    <dgm:cxn modelId="{ED77E9AA-5F1F-4555-ADC8-5D841FE49048}" srcId="{B788EA43-E44A-4B23-8E45-D2A80C0B7849}" destId="{1E56FB0F-69AE-448F-89DE-C7957BCDB25A}" srcOrd="2" destOrd="0" parTransId="{9106969B-C472-4CCE-B747-A0BEC81EDF9A}" sibTransId="{B55C3D05-3567-43E4-81E4-80585148F6FB}"/>
    <dgm:cxn modelId="{BF80E7AC-B59D-4090-96EF-4E6B92E02978}" type="presOf" srcId="{807969B5-A496-4019-90C2-999746F3B284}" destId="{EEC79A5D-91C0-44C9-928D-846F2329575A}" srcOrd="0" destOrd="0" presId="urn:microsoft.com/office/officeart/2005/8/layout/hierarchy4"/>
    <dgm:cxn modelId="{E8CD0EAD-FCA8-4992-96A3-D0D5C8DEE877}" type="presOf" srcId="{16B9D973-DA75-4B4B-A213-51EB116F4BC6}" destId="{6F1C8696-CE1F-4FA3-AB06-FF583A718281}" srcOrd="0" destOrd="0" presId="urn:microsoft.com/office/officeart/2005/8/layout/hierarchy4"/>
    <dgm:cxn modelId="{E4CDFEB5-2F22-4770-AC26-A596555F09CD}" srcId="{C33F53BD-8986-4229-83D5-244C177DBFD6}" destId="{4A9C5558-D744-4093-AB90-C134B61623BF}" srcOrd="1" destOrd="0" parTransId="{90C55AD7-32C0-4ED0-A872-BBB6F47C52CD}" sibTransId="{61AB1DBC-96E7-4ABF-9986-C5135000D049}"/>
    <dgm:cxn modelId="{A699D4C3-7287-4157-9ACB-0BF7E5E83834}" type="presOf" srcId="{E3E1BB11-16A0-4E1D-B404-A1F71907BFFE}" destId="{62AFCAB0-E772-48ED-85D2-9F5EEFB83994}" srcOrd="0" destOrd="0" presId="urn:microsoft.com/office/officeart/2005/8/layout/hierarchy4"/>
    <dgm:cxn modelId="{D54D96C5-D280-4B49-BB5F-BB65DCF805D7}" type="presOf" srcId="{CDFCB339-58F9-4E59-AF90-5AC24BA420E9}" destId="{7B39F217-7B81-465B-895B-7D81F58824C4}" srcOrd="0" destOrd="0" presId="urn:microsoft.com/office/officeart/2005/8/layout/hierarchy4"/>
    <dgm:cxn modelId="{973697C6-D1CE-419F-B884-E0663C86D1FB}" type="presOf" srcId="{8CA9DC9D-EEA5-41E3-9F29-3C267C2A216F}" destId="{146688FF-AA6C-4D67-A501-B65D0EF5EBBE}" srcOrd="0" destOrd="0" presId="urn:microsoft.com/office/officeart/2005/8/layout/hierarchy4"/>
    <dgm:cxn modelId="{7D3C5DCA-10F4-4D8D-A775-A1782FE012CE}" srcId="{5C879060-36EE-481B-86DD-A3F67AE7AAB1}" destId="{037233BD-F13C-4862-9FFF-677819F3F279}" srcOrd="1" destOrd="0" parTransId="{724A8829-16FC-4F5D-80EA-F32EDB93A8FF}" sibTransId="{E08D0D02-8E74-4F16-BE9C-EF5D3555291C}"/>
    <dgm:cxn modelId="{C39D93CB-858F-4C54-9E4C-EBA519CEFB2D}" type="presOf" srcId="{F3284AD1-DBD7-4F10-A36E-20C4B89C430F}" destId="{D699E154-3435-487A-88C6-96586531C8D9}" srcOrd="0" destOrd="0" presId="urn:microsoft.com/office/officeart/2005/8/layout/hierarchy4"/>
    <dgm:cxn modelId="{16E240CD-924D-484E-8A7E-B763D946053D}" srcId="{5C879060-36EE-481B-86DD-A3F67AE7AAB1}" destId="{8EFBAACE-5747-4E20-8061-D88944F2A6E3}" srcOrd="0" destOrd="0" parTransId="{A56E625A-D038-424C-ABC0-90E14DB0851C}" sibTransId="{0D341B3A-12E3-46C1-A14E-3BA0F1D068CD}"/>
    <dgm:cxn modelId="{3B1040CE-497B-4757-AD5E-19B2AE1E0442}" type="presOf" srcId="{5C879060-36EE-481B-86DD-A3F67AE7AAB1}" destId="{261A3810-8493-46D3-BE46-09B8D6593D0F}" srcOrd="0" destOrd="0" presId="urn:microsoft.com/office/officeart/2005/8/layout/hierarchy4"/>
    <dgm:cxn modelId="{070A41D1-1885-43A2-9EAC-6972171325F7}" type="presOf" srcId="{E2BA92AD-975C-4928-877B-263837A99F3D}" destId="{86591F91-4AE2-499C-B728-49BADF06D5EB}" srcOrd="0" destOrd="0" presId="urn:microsoft.com/office/officeart/2005/8/layout/hierarchy4"/>
    <dgm:cxn modelId="{AE182EDD-E584-448E-86AA-E6B67BE44656}" type="presOf" srcId="{C33F53BD-8986-4229-83D5-244C177DBFD6}" destId="{663C744C-8094-4354-89DE-1F2D61BC2A02}" srcOrd="0" destOrd="0" presId="urn:microsoft.com/office/officeart/2005/8/layout/hierarchy4"/>
    <dgm:cxn modelId="{9DDDDAE9-7833-4CEC-8C99-A9992ECC98C7}" type="presOf" srcId="{A611E0EF-96B7-459D-9296-95CCA486F2EB}" destId="{B7ADCF79-0168-48B9-AF7D-0F9F41D995A7}" srcOrd="0" destOrd="0" presId="urn:microsoft.com/office/officeart/2005/8/layout/hierarchy4"/>
    <dgm:cxn modelId="{7F8407EE-C60F-4B48-9FA7-C64EE41F607A}" srcId="{B788EA43-E44A-4B23-8E45-D2A80C0B7849}" destId="{4B23C9E5-11C5-45B3-985E-BFA8BD7023BF}" srcOrd="1" destOrd="0" parTransId="{B89A2E9D-B7CE-40B2-971F-00E05B0196FB}" sibTransId="{E0916A67-C824-4770-9A06-DE9697F702A6}"/>
    <dgm:cxn modelId="{6F4D50F0-E3FB-4468-9CB0-156110450DD9}" srcId="{D7A50D61-D7D6-4FD1-834B-FDB755526279}" destId="{CDFCB339-58F9-4E59-AF90-5AC24BA420E9}" srcOrd="0" destOrd="0" parTransId="{C7E77DE7-050C-4BFD-BDF7-985EE53C6AB6}" sibTransId="{8FAA61FD-06D1-49F4-8C55-AF1ED6A65990}"/>
    <dgm:cxn modelId="{7EE8D4F2-2C45-406F-AE56-3FD5E90307B7}" type="presOf" srcId="{1E56FB0F-69AE-448F-89DE-C7957BCDB25A}" destId="{125D0D39-E484-40DB-A674-367F618BA8F7}" srcOrd="0" destOrd="0" presId="urn:microsoft.com/office/officeart/2005/8/layout/hierarchy4"/>
    <dgm:cxn modelId="{88647CF4-7BCE-4715-8BA7-1A43216FB6E6}" type="presOf" srcId="{4B23C9E5-11C5-45B3-985E-BFA8BD7023BF}" destId="{7DBC6624-BCA3-4440-8099-CC6DF0478590}" srcOrd="0" destOrd="0" presId="urn:microsoft.com/office/officeart/2005/8/layout/hierarchy4"/>
    <dgm:cxn modelId="{418C96F5-192D-4264-A51A-0E6D8FA66234}" type="presOf" srcId="{DEC4D234-1309-4CCA-92A8-93FAC4DC2346}" destId="{578CB545-C773-401D-B7D6-5FB204C8CBE8}" srcOrd="0" destOrd="0" presId="urn:microsoft.com/office/officeart/2005/8/layout/hierarchy4"/>
    <dgm:cxn modelId="{307318F9-063F-460C-AD73-438016F25DB5}" type="presOf" srcId="{4A9C5558-D744-4093-AB90-C134B61623BF}" destId="{BA74CA13-BDCF-40A6-B447-6786DCEF0066}" srcOrd="0" destOrd="0" presId="urn:microsoft.com/office/officeart/2005/8/layout/hierarchy4"/>
    <dgm:cxn modelId="{4E6CAEFE-080C-4614-AD4B-338F035D0A1D}" srcId="{5DDA3C2B-F6F1-461B-BE26-08F81F28C2EF}" destId="{8CA9DC9D-EEA5-41E3-9F29-3C267C2A216F}" srcOrd="0" destOrd="0" parTransId="{FAD977FA-68A7-4136-8F0E-E79B537C57EA}" sibTransId="{EF427700-DC2B-4F20-9C14-3CB19A457D81}"/>
    <dgm:cxn modelId="{571DA4FF-E22F-4183-A49B-6DCE3B2851C2}" srcId="{C33F53BD-8986-4229-83D5-244C177DBFD6}" destId="{7FF42D33-2FAA-4745-833E-817A2AE0B46D}" srcOrd="0" destOrd="0" parTransId="{73F2CD46-1D8A-45F7-894B-7E3197761303}" sibTransId="{B11222C3-C490-4DBB-B81B-A31E1AD9CD58}"/>
    <dgm:cxn modelId="{B383F8D4-F16D-4FC6-A784-C10ADA3D20F5}" type="presParOf" srcId="{261A3810-8493-46D3-BE46-09B8D6593D0F}" destId="{24A9D1AF-7D25-4CB8-9A4D-7F619389D4C3}" srcOrd="0" destOrd="0" presId="urn:microsoft.com/office/officeart/2005/8/layout/hierarchy4"/>
    <dgm:cxn modelId="{1899590E-DFA5-4A02-9625-43D0682965D7}" type="presParOf" srcId="{24A9D1AF-7D25-4CB8-9A4D-7F619389D4C3}" destId="{E5D5F03A-6E8B-49AC-A868-5EC689F6CE48}" srcOrd="0" destOrd="0" presId="urn:microsoft.com/office/officeart/2005/8/layout/hierarchy4"/>
    <dgm:cxn modelId="{37375581-0E5C-453A-889E-CF303B65BDB6}" type="presParOf" srcId="{24A9D1AF-7D25-4CB8-9A4D-7F619389D4C3}" destId="{7C86F2CA-D239-40D2-AC01-B818EC7088E6}" srcOrd="1" destOrd="0" presId="urn:microsoft.com/office/officeart/2005/8/layout/hierarchy4"/>
    <dgm:cxn modelId="{BA85E447-7C87-4AE8-8AB0-72C93F30E21D}" type="presParOf" srcId="{24A9D1AF-7D25-4CB8-9A4D-7F619389D4C3}" destId="{D23FFBBF-2F99-4D91-82AA-AD1E7182A1A2}" srcOrd="2" destOrd="0" presId="urn:microsoft.com/office/officeart/2005/8/layout/hierarchy4"/>
    <dgm:cxn modelId="{8FAA9C72-F374-400B-8C3E-8343E7555F82}" type="presParOf" srcId="{D23FFBBF-2F99-4D91-82AA-AD1E7182A1A2}" destId="{BA7F7EB8-9D56-4D62-A75C-AC964B25AF21}" srcOrd="0" destOrd="0" presId="urn:microsoft.com/office/officeart/2005/8/layout/hierarchy4"/>
    <dgm:cxn modelId="{08EBC676-EACD-457F-8FD8-E24F56FE6FE3}" type="presParOf" srcId="{BA7F7EB8-9D56-4D62-A75C-AC964B25AF21}" destId="{C6556AF4-590A-4CE7-8812-125A31523F7B}" srcOrd="0" destOrd="0" presId="urn:microsoft.com/office/officeart/2005/8/layout/hierarchy4"/>
    <dgm:cxn modelId="{C038617A-FAEE-4BDC-AEBD-F81EB26FD549}" type="presParOf" srcId="{BA7F7EB8-9D56-4D62-A75C-AC964B25AF21}" destId="{5CDA1E48-D4FD-406F-80F0-4E5A4E1B6679}" srcOrd="1" destOrd="0" presId="urn:microsoft.com/office/officeart/2005/8/layout/hierarchy4"/>
    <dgm:cxn modelId="{218DFED5-50B7-4083-8A86-ECD68F7F844B}" type="presParOf" srcId="{BA7F7EB8-9D56-4D62-A75C-AC964B25AF21}" destId="{3C5F7C0A-5B79-4330-BAA2-A386DCED40D2}" srcOrd="2" destOrd="0" presId="urn:microsoft.com/office/officeart/2005/8/layout/hierarchy4"/>
    <dgm:cxn modelId="{F1619723-0C3D-4E15-92A4-75F1A13042C3}" type="presParOf" srcId="{3C5F7C0A-5B79-4330-BAA2-A386DCED40D2}" destId="{3727C192-B642-4CD9-B240-93A92A086597}" srcOrd="0" destOrd="0" presId="urn:microsoft.com/office/officeart/2005/8/layout/hierarchy4"/>
    <dgm:cxn modelId="{7A9FC0EF-CB66-4512-99E4-B0D2F5335F4B}" type="presParOf" srcId="{3727C192-B642-4CD9-B240-93A92A086597}" destId="{146688FF-AA6C-4D67-A501-B65D0EF5EBBE}" srcOrd="0" destOrd="0" presId="urn:microsoft.com/office/officeart/2005/8/layout/hierarchy4"/>
    <dgm:cxn modelId="{635C3DD3-A29E-48A4-99C5-0646965DC3F9}" type="presParOf" srcId="{3727C192-B642-4CD9-B240-93A92A086597}" destId="{9E4FFD52-0ED8-4E7B-B1AA-E237C9A4EAA2}" srcOrd="1" destOrd="0" presId="urn:microsoft.com/office/officeart/2005/8/layout/hierarchy4"/>
    <dgm:cxn modelId="{C3BBCCDA-412B-4736-AE6C-595F7F6B2993}" type="presParOf" srcId="{261A3810-8493-46D3-BE46-09B8D6593D0F}" destId="{831BCEB7-3862-464D-8BA3-D1DDE7F13A31}" srcOrd="1" destOrd="0" presId="urn:microsoft.com/office/officeart/2005/8/layout/hierarchy4"/>
    <dgm:cxn modelId="{7938759D-E490-478B-9D90-B10E06833919}" type="presParOf" srcId="{261A3810-8493-46D3-BE46-09B8D6593D0F}" destId="{794970F6-ECA5-4478-997F-562509A24CE6}" srcOrd="2" destOrd="0" presId="urn:microsoft.com/office/officeart/2005/8/layout/hierarchy4"/>
    <dgm:cxn modelId="{359B8A7F-8D09-4180-8A5D-3D937C4D2603}" type="presParOf" srcId="{794970F6-ECA5-4478-997F-562509A24CE6}" destId="{7B77696A-1EC0-4B9A-BBAB-7D6CCA570FD4}" srcOrd="0" destOrd="0" presId="urn:microsoft.com/office/officeart/2005/8/layout/hierarchy4"/>
    <dgm:cxn modelId="{5A5F06D2-2898-443D-B50C-E769394823F7}" type="presParOf" srcId="{794970F6-ECA5-4478-997F-562509A24CE6}" destId="{73DF63E9-2895-46CD-B520-B8F3BFEF95E2}" srcOrd="1" destOrd="0" presId="urn:microsoft.com/office/officeart/2005/8/layout/hierarchy4"/>
    <dgm:cxn modelId="{E44B9929-8B67-445B-B93A-D372D8D22BC7}" type="presParOf" srcId="{794970F6-ECA5-4478-997F-562509A24CE6}" destId="{E2EB0C01-3996-4A82-841F-51CB5E78008E}" srcOrd="2" destOrd="0" presId="urn:microsoft.com/office/officeart/2005/8/layout/hierarchy4"/>
    <dgm:cxn modelId="{50DDEAE8-9147-42F7-A886-D5C9A6503656}" type="presParOf" srcId="{E2EB0C01-3996-4A82-841F-51CB5E78008E}" destId="{AD42DEFC-6F7A-417A-8B29-2D43657C6D1A}" srcOrd="0" destOrd="0" presId="urn:microsoft.com/office/officeart/2005/8/layout/hierarchy4"/>
    <dgm:cxn modelId="{BD19EFA0-9FF3-41CB-B302-97A141C2CBC5}" type="presParOf" srcId="{AD42DEFC-6F7A-417A-8B29-2D43657C6D1A}" destId="{161CE392-635B-40DA-8D31-D97E5A2B017F}" srcOrd="0" destOrd="0" presId="urn:microsoft.com/office/officeart/2005/8/layout/hierarchy4"/>
    <dgm:cxn modelId="{F2CBE479-7DAA-4FF5-8E9D-34F6BD17CCE4}" type="presParOf" srcId="{AD42DEFC-6F7A-417A-8B29-2D43657C6D1A}" destId="{0216CA2F-7ED8-4603-96DA-466FA81FA397}" srcOrd="1" destOrd="0" presId="urn:microsoft.com/office/officeart/2005/8/layout/hierarchy4"/>
    <dgm:cxn modelId="{5C434E99-4232-4D92-893A-8CEC9CD0A996}" type="presParOf" srcId="{AD42DEFC-6F7A-417A-8B29-2D43657C6D1A}" destId="{CCDBBC28-1179-4B37-9433-C1AB82C8B16C}" srcOrd="2" destOrd="0" presId="urn:microsoft.com/office/officeart/2005/8/layout/hierarchy4"/>
    <dgm:cxn modelId="{0153C31C-7617-4956-A1DA-ECBD76983B7C}" type="presParOf" srcId="{CCDBBC28-1179-4B37-9433-C1AB82C8B16C}" destId="{7BE6595A-D10F-4C2F-8ACE-CB31D1FD9E91}" srcOrd="0" destOrd="0" presId="urn:microsoft.com/office/officeart/2005/8/layout/hierarchy4"/>
    <dgm:cxn modelId="{A3C1593B-C465-4327-80CD-8B344E83521D}" type="presParOf" srcId="{7BE6595A-D10F-4C2F-8ACE-CB31D1FD9E91}" destId="{767EAFF5-EFF3-443D-A384-DE116C6B35DC}" srcOrd="0" destOrd="0" presId="urn:microsoft.com/office/officeart/2005/8/layout/hierarchy4"/>
    <dgm:cxn modelId="{B2772F1D-E0A6-4C48-8ADE-1C80A5DD01B7}" type="presParOf" srcId="{7BE6595A-D10F-4C2F-8ACE-CB31D1FD9E91}" destId="{3A4AF0F8-A917-4A36-8727-620F6A4D21C1}" srcOrd="1" destOrd="0" presId="urn:microsoft.com/office/officeart/2005/8/layout/hierarchy4"/>
    <dgm:cxn modelId="{E2DC9FA6-A7CE-41C1-9C61-E7AABD480B17}" type="presParOf" srcId="{CCDBBC28-1179-4B37-9433-C1AB82C8B16C}" destId="{BBE1FE5D-A4E0-4CA8-BAAD-2CC46691DD69}" srcOrd="1" destOrd="0" presId="urn:microsoft.com/office/officeart/2005/8/layout/hierarchy4"/>
    <dgm:cxn modelId="{A8BE212E-365C-4928-B499-4C137000C73F}" type="presParOf" srcId="{CCDBBC28-1179-4B37-9433-C1AB82C8B16C}" destId="{F55DD036-792C-4D6D-9513-C0B649E24279}" srcOrd="2" destOrd="0" presId="urn:microsoft.com/office/officeart/2005/8/layout/hierarchy4"/>
    <dgm:cxn modelId="{36C223B8-406F-4EFF-92BB-2BC50E0FBCEF}" type="presParOf" srcId="{F55DD036-792C-4D6D-9513-C0B649E24279}" destId="{7DBC6624-BCA3-4440-8099-CC6DF0478590}" srcOrd="0" destOrd="0" presId="urn:microsoft.com/office/officeart/2005/8/layout/hierarchy4"/>
    <dgm:cxn modelId="{C927C558-4006-40C4-838A-9D79C40A2068}" type="presParOf" srcId="{F55DD036-792C-4D6D-9513-C0B649E24279}" destId="{ABDC72AB-EDAD-4E4B-BD87-51BB4A5283F4}" srcOrd="1" destOrd="0" presId="urn:microsoft.com/office/officeart/2005/8/layout/hierarchy4"/>
    <dgm:cxn modelId="{AE52B27F-A111-42D5-8C0B-FD33BF5FEC69}" type="presParOf" srcId="{CCDBBC28-1179-4B37-9433-C1AB82C8B16C}" destId="{19FED683-4C2D-49AF-B4F0-78DBE76A3F4E}" srcOrd="3" destOrd="0" presId="urn:microsoft.com/office/officeart/2005/8/layout/hierarchy4"/>
    <dgm:cxn modelId="{31822401-B842-4066-B134-6F930D4C6C62}" type="presParOf" srcId="{CCDBBC28-1179-4B37-9433-C1AB82C8B16C}" destId="{98CCAD70-8895-498B-93EC-91D2BEDA4302}" srcOrd="4" destOrd="0" presId="urn:microsoft.com/office/officeart/2005/8/layout/hierarchy4"/>
    <dgm:cxn modelId="{DC2053E2-9FE4-41A5-8190-32CE8D317AD9}" type="presParOf" srcId="{98CCAD70-8895-498B-93EC-91D2BEDA4302}" destId="{125D0D39-E484-40DB-A674-367F618BA8F7}" srcOrd="0" destOrd="0" presId="urn:microsoft.com/office/officeart/2005/8/layout/hierarchy4"/>
    <dgm:cxn modelId="{8635B270-1714-483A-9A25-59E51B4D1029}" type="presParOf" srcId="{98CCAD70-8895-498B-93EC-91D2BEDA4302}" destId="{E7C0331A-6DDE-45E0-948C-A53554743A30}" srcOrd="1" destOrd="0" presId="urn:microsoft.com/office/officeart/2005/8/layout/hierarchy4"/>
    <dgm:cxn modelId="{CE89B391-1B48-4B35-85A7-D16B222E650C}" type="presParOf" srcId="{E2EB0C01-3996-4A82-841F-51CB5E78008E}" destId="{AFF0627A-F1E7-44AB-A81D-9A4938A9E795}" srcOrd="1" destOrd="0" presId="urn:microsoft.com/office/officeart/2005/8/layout/hierarchy4"/>
    <dgm:cxn modelId="{2F3168C1-B53C-4516-986B-3B531859D320}" type="presParOf" srcId="{E2EB0C01-3996-4A82-841F-51CB5E78008E}" destId="{5EA9FEAC-8362-4E17-AC67-8E6200C7746F}" srcOrd="2" destOrd="0" presId="urn:microsoft.com/office/officeart/2005/8/layout/hierarchy4"/>
    <dgm:cxn modelId="{4E1E048A-ADC2-4440-BBC3-30EC84077D29}" type="presParOf" srcId="{5EA9FEAC-8362-4E17-AC67-8E6200C7746F}" destId="{FC76F326-A3E0-485F-A7DC-43A77138D13D}" srcOrd="0" destOrd="0" presId="urn:microsoft.com/office/officeart/2005/8/layout/hierarchy4"/>
    <dgm:cxn modelId="{A29B9611-BBEC-4276-90F1-359AA3A15D2F}" type="presParOf" srcId="{5EA9FEAC-8362-4E17-AC67-8E6200C7746F}" destId="{32DA3217-C2A7-4C36-9431-BBE8502FC3EB}" srcOrd="1" destOrd="0" presId="urn:microsoft.com/office/officeart/2005/8/layout/hierarchy4"/>
    <dgm:cxn modelId="{93093737-8518-4353-BEC9-F744E4385B6D}" type="presParOf" srcId="{5EA9FEAC-8362-4E17-AC67-8E6200C7746F}" destId="{7AC77AD0-62B1-4B29-8580-3C4D2B3D1BD8}" srcOrd="2" destOrd="0" presId="urn:microsoft.com/office/officeart/2005/8/layout/hierarchy4"/>
    <dgm:cxn modelId="{17CCCC42-045A-4C23-9CB9-5FE476D4DA58}" type="presParOf" srcId="{7AC77AD0-62B1-4B29-8580-3C4D2B3D1BD8}" destId="{67D3E6EB-FCFF-43E2-8429-0AB7DD09F9E2}" srcOrd="0" destOrd="0" presId="urn:microsoft.com/office/officeart/2005/8/layout/hierarchy4"/>
    <dgm:cxn modelId="{56FC48D4-0C8B-49A7-8E83-69E8FAB7351B}" type="presParOf" srcId="{67D3E6EB-FCFF-43E2-8429-0AB7DD09F9E2}" destId="{7B39F217-7B81-465B-895B-7D81F58824C4}" srcOrd="0" destOrd="0" presId="urn:microsoft.com/office/officeart/2005/8/layout/hierarchy4"/>
    <dgm:cxn modelId="{7AD8AFA0-3B09-48EB-A9CE-25215280ECF3}" type="presParOf" srcId="{67D3E6EB-FCFF-43E2-8429-0AB7DD09F9E2}" destId="{7FDA40EB-0C98-4D0F-985F-072706889F3F}" srcOrd="1" destOrd="0" presId="urn:microsoft.com/office/officeart/2005/8/layout/hierarchy4"/>
    <dgm:cxn modelId="{2BD20CB4-71A2-4022-B461-F31A8FD8F04F}" type="presParOf" srcId="{7AC77AD0-62B1-4B29-8580-3C4D2B3D1BD8}" destId="{DD2B1A28-06CE-47C8-87E2-6AB7414875F5}" srcOrd="1" destOrd="0" presId="urn:microsoft.com/office/officeart/2005/8/layout/hierarchy4"/>
    <dgm:cxn modelId="{27D737CA-F0F1-4855-966F-18BF585F46B3}" type="presParOf" srcId="{7AC77AD0-62B1-4B29-8580-3C4D2B3D1BD8}" destId="{874B665A-8FC1-4A97-82D6-21AD2D1A8598}" srcOrd="2" destOrd="0" presId="urn:microsoft.com/office/officeart/2005/8/layout/hierarchy4"/>
    <dgm:cxn modelId="{6ACD2694-3A06-43B4-8B50-6779AD8A1A04}" type="presParOf" srcId="{874B665A-8FC1-4A97-82D6-21AD2D1A8598}" destId="{B7ADCF79-0168-48B9-AF7D-0F9F41D995A7}" srcOrd="0" destOrd="0" presId="urn:microsoft.com/office/officeart/2005/8/layout/hierarchy4"/>
    <dgm:cxn modelId="{0CDF5699-C755-4C64-A01E-94F74B60E94C}" type="presParOf" srcId="{874B665A-8FC1-4A97-82D6-21AD2D1A8598}" destId="{188FDC54-DD52-4352-914C-300CFD9CB878}" srcOrd="1" destOrd="0" presId="urn:microsoft.com/office/officeart/2005/8/layout/hierarchy4"/>
    <dgm:cxn modelId="{957BF4C2-70F2-4707-AE88-232065B2809F}" type="presParOf" srcId="{7AC77AD0-62B1-4B29-8580-3C4D2B3D1BD8}" destId="{91630755-0C02-45FD-A818-BB0D22C026D5}" srcOrd="3" destOrd="0" presId="urn:microsoft.com/office/officeart/2005/8/layout/hierarchy4"/>
    <dgm:cxn modelId="{23796838-4160-4208-9045-069AD530BD6E}" type="presParOf" srcId="{7AC77AD0-62B1-4B29-8580-3C4D2B3D1BD8}" destId="{D4081E94-5712-4F7A-85DA-C0FFA6B649E9}" srcOrd="4" destOrd="0" presId="urn:microsoft.com/office/officeart/2005/8/layout/hierarchy4"/>
    <dgm:cxn modelId="{6AD0EC3B-70AA-43A3-98F3-303989BE66A9}" type="presParOf" srcId="{D4081E94-5712-4F7A-85DA-C0FFA6B649E9}" destId="{D699E154-3435-487A-88C6-96586531C8D9}" srcOrd="0" destOrd="0" presId="urn:microsoft.com/office/officeart/2005/8/layout/hierarchy4"/>
    <dgm:cxn modelId="{64AD9EF3-FDAA-4182-B061-A94EA92D8909}" type="presParOf" srcId="{D4081E94-5712-4F7A-85DA-C0FFA6B649E9}" destId="{30E3A527-6A00-421B-B028-71ACF802ECB3}" srcOrd="1" destOrd="0" presId="urn:microsoft.com/office/officeart/2005/8/layout/hierarchy4"/>
    <dgm:cxn modelId="{99720484-D37C-4D79-8E32-3B728D79AA07}" type="presParOf" srcId="{E2EB0C01-3996-4A82-841F-51CB5E78008E}" destId="{B9E0A5D8-7831-4254-8779-ABA6177A2B50}" srcOrd="3" destOrd="0" presId="urn:microsoft.com/office/officeart/2005/8/layout/hierarchy4"/>
    <dgm:cxn modelId="{E9C96DB0-1264-4795-911A-115DCE31F242}" type="presParOf" srcId="{E2EB0C01-3996-4A82-841F-51CB5E78008E}" destId="{88F24EBF-6E1C-486E-90D6-DAA3855B7D1C}" srcOrd="4" destOrd="0" presId="urn:microsoft.com/office/officeart/2005/8/layout/hierarchy4"/>
    <dgm:cxn modelId="{C230629D-5DDC-4BE8-BBB1-48125D1B5197}" type="presParOf" srcId="{88F24EBF-6E1C-486E-90D6-DAA3855B7D1C}" destId="{578CB545-C773-401D-B7D6-5FB204C8CBE8}" srcOrd="0" destOrd="0" presId="urn:microsoft.com/office/officeart/2005/8/layout/hierarchy4"/>
    <dgm:cxn modelId="{691CADF3-8408-4FBF-84E8-9C59053FBAD0}" type="presParOf" srcId="{88F24EBF-6E1C-486E-90D6-DAA3855B7D1C}" destId="{C6304BCB-3102-4395-A5C7-1343BA2D270E}" srcOrd="1" destOrd="0" presId="urn:microsoft.com/office/officeart/2005/8/layout/hierarchy4"/>
    <dgm:cxn modelId="{200F7232-9F66-4562-94A0-C8C6D0F13C81}" type="presParOf" srcId="{88F24EBF-6E1C-486E-90D6-DAA3855B7D1C}" destId="{80DDE95F-FC46-4F87-BDBC-D7C84457CACC}" srcOrd="2" destOrd="0" presId="urn:microsoft.com/office/officeart/2005/8/layout/hierarchy4"/>
    <dgm:cxn modelId="{C22464E8-625F-41B3-9CFE-5F4EE9BDF99D}" type="presParOf" srcId="{80DDE95F-FC46-4F87-BDBC-D7C84457CACC}" destId="{B7086FCC-41CB-42F4-A98B-E419E5055AB3}" srcOrd="0" destOrd="0" presId="urn:microsoft.com/office/officeart/2005/8/layout/hierarchy4"/>
    <dgm:cxn modelId="{040FAE54-7889-483F-B998-FFDAB70ED863}" type="presParOf" srcId="{B7086FCC-41CB-42F4-A98B-E419E5055AB3}" destId="{EEC79A5D-91C0-44C9-928D-846F2329575A}" srcOrd="0" destOrd="0" presId="urn:microsoft.com/office/officeart/2005/8/layout/hierarchy4"/>
    <dgm:cxn modelId="{E8F7516B-6424-4557-8CCD-7117B10B5B53}" type="presParOf" srcId="{B7086FCC-41CB-42F4-A98B-E419E5055AB3}" destId="{3E47FB33-24FA-45AA-8F1A-4C7D4C460AE8}" srcOrd="1" destOrd="0" presId="urn:microsoft.com/office/officeart/2005/8/layout/hierarchy4"/>
    <dgm:cxn modelId="{AC22CB1B-A4EC-4829-8CB7-A3967BDD8C25}" type="presParOf" srcId="{80DDE95F-FC46-4F87-BDBC-D7C84457CACC}" destId="{34AC1933-4A6F-4D92-A7E8-D97D44EC7C2C}" srcOrd="1" destOrd="0" presId="urn:microsoft.com/office/officeart/2005/8/layout/hierarchy4"/>
    <dgm:cxn modelId="{4B04B461-6024-44ED-A604-D13F3ED20FA6}" type="presParOf" srcId="{80DDE95F-FC46-4F87-BDBC-D7C84457CACC}" destId="{6AB8958B-6D3A-427A-A8AE-09995F0A1F7F}" srcOrd="2" destOrd="0" presId="urn:microsoft.com/office/officeart/2005/8/layout/hierarchy4"/>
    <dgm:cxn modelId="{E0ED7D5D-E1CF-4913-914B-1F86E812A771}" type="presParOf" srcId="{6AB8958B-6D3A-427A-A8AE-09995F0A1F7F}" destId="{86591F91-4AE2-499C-B728-49BADF06D5EB}" srcOrd="0" destOrd="0" presId="urn:microsoft.com/office/officeart/2005/8/layout/hierarchy4"/>
    <dgm:cxn modelId="{D5E2EA20-0F25-4ED4-A2A4-8EF39A3812DC}" type="presParOf" srcId="{6AB8958B-6D3A-427A-A8AE-09995F0A1F7F}" destId="{CCDD670F-16E7-4325-8742-51552C0403DB}" srcOrd="1" destOrd="0" presId="urn:microsoft.com/office/officeart/2005/8/layout/hierarchy4"/>
    <dgm:cxn modelId="{C49FB68E-E86C-4F0E-A469-62D4348B8DB9}" type="presParOf" srcId="{E2EB0C01-3996-4A82-841F-51CB5E78008E}" destId="{7333B790-22A1-47E9-9AF8-7834F455A69A}" srcOrd="5" destOrd="0" presId="urn:microsoft.com/office/officeart/2005/8/layout/hierarchy4"/>
    <dgm:cxn modelId="{10BFCE11-9A03-46F3-9F88-7D026CEA7C4D}" type="presParOf" srcId="{E2EB0C01-3996-4A82-841F-51CB5E78008E}" destId="{0E137A08-99B1-48E5-871E-3B8F4D08BA65}" srcOrd="6" destOrd="0" presId="urn:microsoft.com/office/officeart/2005/8/layout/hierarchy4"/>
    <dgm:cxn modelId="{23C6A951-6CFE-4D45-A89A-E1021ABCBB10}" type="presParOf" srcId="{0E137A08-99B1-48E5-871E-3B8F4D08BA65}" destId="{663C744C-8094-4354-89DE-1F2D61BC2A02}" srcOrd="0" destOrd="0" presId="urn:microsoft.com/office/officeart/2005/8/layout/hierarchy4"/>
    <dgm:cxn modelId="{B528B448-CA9E-41BE-A982-A03EABEF05DF}" type="presParOf" srcId="{0E137A08-99B1-48E5-871E-3B8F4D08BA65}" destId="{93709F7F-D91B-4AD3-B55A-30B9893004C7}" srcOrd="1" destOrd="0" presId="urn:microsoft.com/office/officeart/2005/8/layout/hierarchy4"/>
    <dgm:cxn modelId="{A7FDED4A-7AF7-477B-B4FD-40BFDCC87288}" type="presParOf" srcId="{0E137A08-99B1-48E5-871E-3B8F4D08BA65}" destId="{1FE29F2E-05E7-4E82-934D-284A18348562}" srcOrd="2" destOrd="0" presId="urn:microsoft.com/office/officeart/2005/8/layout/hierarchy4"/>
    <dgm:cxn modelId="{7D735D1A-F5C4-43E5-8767-B4594C711DB4}" type="presParOf" srcId="{1FE29F2E-05E7-4E82-934D-284A18348562}" destId="{2F5697CA-20A0-4570-A943-5E0AAA207E5E}" srcOrd="0" destOrd="0" presId="urn:microsoft.com/office/officeart/2005/8/layout/hierarchy4"/>
    <dgm:cxn modelId="{C88A61D7-5815-472E-9F30-3F7C8AEC58D6}" type="presParOf" srcId="{2F5697CA-20A0-4570-A943-5E0AAA207E5E}" destId="{6B60FABD-4BD2-4344-AD35-060EF78D9416}" srcOrd="0" destOrd="0" presId="urn:microsoft.com/office/officeart/2005/8/layout/hierarchy4"/>
    <dgm:cxn modelId="{088307AF-DD09-424B-9EDC-6D6B31314018}" type="presParOf" srcId="{2F5697CA-20A0-4570-A943-5E0AAA207E5E}" destId="{46470DD1-2E63-4E89-ABE2-FB6850EA1204}" srcOrd="1" destOrd="0" presId="urn:microsoft.com/office/officeart/2005/8/layout/hierarchy4"/>
    <dgm:cxn modelId="{4AD03ECB-AAE6-4D67-9903-4EDCB65E0495}" type="presParOf" srcId="{1FE29F2E-05E7-4E82-934D-284A18348562}" destId="{7D0019F3-6AF7-448A-8F7D-812EF292955F}" srcOrd="1" destOrd="0" presId="urn:microsoft.com/office/officeart/2005/8/layout/hierarchy4"/>
    <dgm:cxn modelId="{7BEB5B60-772E-431C-B708-D0DEBF8AA98C}" type="presParOf" srcId="{1FE29F2E-05E7-4E82-934D-284A18348562}" destId="{EE4985DC-A228-4E50-BD2A-E9A2FEEBBA89}" srcOrd="2" destOrd="0" presId="urn:microsoft.com/office/officeart/2005/8/layout/hierarchy4"/>
    <dgm:cxn modelId="{4025873F-E8C2-4A3D-B9EE-6A391A133582}" type="presParOf" srcId="{EE4985DC-A228-4E50-BD2A-E9A2FEEBBA89}" destId="{BA74CA13-BDCF-40A6-B447-6786DCEF0066}" srcOrd="0" destOrd="0" presId="urn:microsoft.com/office/officeart/2005/8/layout/hierarchy4"/>
    <dgm:cxn modelId="{108862A1-83D6-453A-84BD-1B1AC80D98DC}" type="presParOf" srcId="{EE4985DC-A228-4E50-BD2A-E9A2FEEBBA89}" destId="{21A63143-B416-43FA-A071-8DF25169D914}" srcOrd="1" destOrd="0" presId="urn:microsoft.com/office/officeart/2005/8/layout/hierarchy4"/>
    <dgm:cxn modelId="{72E0CBB0-2327-4A73-A059-69C77231C0BC}" type="presParOf" srcId="{E2EB0C01-3996-4A82-841F-51CB5E78008E}" destId="{2EC4A0A5-D9B3-43B5-B78B-53EBDA3AC1B7}" srcOrd="7" destOrd="0" presId="urn:microsoft.com/office/officeart/2005/8/layout/hierarchy4"/>
    <dgm:cxn modelId="{8BFF57F5-C04D-4F41-909E-1EC25B174F2F}" type="presParOf" srcId="{E2EB0C01-3996-4A82-841F-51CB5E78008E}" destId="{D383FEA3-4291-4C7B-BFE6-74FCD9378BE4}" srcOrd="8" destOrd="0" presId="urn:microsoft.com/office/officeart/2005/8/layout/hierarchy4"/>
    <dgm:cxn modelId="{4FD22666-A4C0-4884-BF75-E685A15201D6}" type="presParOf" srcId="{D383FEA3-4291-4C7B-BFE6-74FCD9378BE4}" destId="{6F1C8696-CE1F-4FA3-AB06-FF583A718281}" srcOrd="0" destOrd="0" presId="urn:microsoft.com/office/officeart/2005/8/layout/hierarchy4"/>
    <dgm:cxn modelId="{8B445B25-F4D1-4C9B-85F8-85027DD7D164}" type="presParOf" srcId="{D383FEA3-4291-4C7B-BFE6-74FCD9378BE4}" destId="{3DC622F5-BDDD-4E34-BD29-C0078CF6C545}" srcOrd="1" destOrd="0" presId="urn:microsoft.com/office/officeart/2005/8/layout/hierarchy4"/>
    <dgm:cxn modelId="{20101244-855B-4528-9EED-1080FEC66797}" type="presParOf" srcId="{D383FEA3-4291-4C7B-BFE6-74FCD9378BE4}" destId="{AF1E7597-1930-4346-B1A9-85DBFACFF1D6}" srcOrd="2" destOrd="0" presId="urn:microsoft.com/office/officeart/2005/8/layout/hierarchy4"/>
    <dgm:cxn modelId="{5890C478-0C57-41DB-B9C8-9616880484DB}" type="presParOf" srcId="{AF1E7597-1930-4346-B1A9-85DBFACFF1D6}" destId="{2977F7E8-972B-4961-9F0E-8E080F868DB7}" srcOrd="0" destOrd="0" presId="urn:microsoft.com/office/officeart/2005/8/layout/hierarchy4"/>
    <dgm:cxn modelId="{4A3D0F4A-A9A1-4BBA-9263-F68F50E2C9A7}" type="presParOf" srcId="{2977F7E8-972B-4961-9F0E-8E080F868DB7}" destId="{5066842C-BA59-4C0D-B83D-E1699D29ED5E}" srcOrd="0" destOrd="0" presId="urn:microsoft.com/office/officeart/2005/8/layout/hierarchy4"/>
    <dgm:cxn modelId="{64F01738-EF00-4301-A52D-7FF7FB5685F0}" type="presParOf" srcId="{2977F7E8-972B-4961-9F0E-8E080F868DB7}" destId="{39ED4861-14B3-4778-BC06-B50C04FF18ED}" srcOrd="1" destOrd="0" presId="urn:microsoft.com/office/officeart/2005/8/layout/hierarchy4"/>
    <dgm:cxn modelId="{4FCD4F53-A8CD-4841-85A5-B10A8C3F2E0C}" type="presParOf" srcId="{AF1E7597-1930-4346-B1A9-85DBFACFF1D6}" destId="{0132C7D1-2418-4739-B8B9-0A022A7E9108}" srcOrd="1" destOrd="0" presId="urn:microsoft.com/office/officeart/2005/8/layout/hierarchy4"/>
    <dgm:cxn modelId="{D9489B14-C1DC-4B18-9097-562F08A9B091}" type="presParOf" srcId="{AF1E7597-1930-4346-B1A9-85DBFACFF1D6}" destId="{C8F878CB-D678-4407-B9E7-A0FA843681FE}" srcOrd="2" destOrd="0" presId="urn:microsoft.com/office/officeart/2005/8/layout/hierarchy4"/>
    <dgm:cxn modelId="{5F49FE47-DFDF-455F-853A-FFA9409A447E}" type="presParOf" srcId="{C8F878CB-D678-4407-B9E7-A0FA843681FE}" destId="{62AFCAB0-E772-48ED-85D2-9F5EEFB83994}" srcOrd="0" destOrd="0" presId="urn:microsoft.com/office/officeart/2005/8/layout/hierarchy4"/>
    <dgm:cxn modelId="{9D74C36E-2C6A-477C-AED0-7A50C36BB9D0}" type="presParOf" srcId="{C8F878CB-D678-4407-B9E7-A0FA843681FE}" destId="{19D6F72A-4B82-4FE2-99A5-1C3E31473CF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5F03A-6E8B-49AC-A868-5EC689F6CE48}">
      <dsp:nvSpPr>
        <dsp:cNvPr id="0" name=""/>
        <dsp:cNvSpPr/>
      </dsp:nvSpPr>
      <dsp:spPr>
        <a:xfrm>
          <a:off x="6355" y="138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Interní</a:t>
          </a:r>
        </a:p>
      </dsp:txBody>
      <dsp:txXfrm>
        <a:off x="28913" y="23943"/>
        <a:ext cx="725080" cy="1109221"/>
      </dsp:txXfrm>
    </dsp:sp>
    <dsp:sp modelId="{C6556AF4-590A-4CE7-8812-125A31523F7B}">
      <dsp:nvSpPr>
        <dsp:cNvPr id="0" name=""/>
        <dsp:cNvSpPr/>
      </dsp:nvSpPr>
      <dsp:spPr>
        <a:xfrm>
          <a:off x="6355" y="1335520"/>
          <a:ext cx="770196" cy="115433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28913" y="1358078"/>
        <a:ext cx="725080" cy="1109221"/>
      </dsp:txXfrm>
    </dsp:sp>
    <dsp:sp modelId="{146688FF-AA6C-4D67-A501-B65D0EF5EBBE}">
      <dsp:nvSpPr>
        <dsp:cNvPr id="0" name=""/>
        <dsp:cNvSpPr/>
      </dsp:nvSpPr>
      <dsp:spPr>
        <a:xfrm>
          <a:off x="6355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Ministerstvo</a:t>
          </a:r>
        </a:p>
      </dsp:txBody>
      <dsp:txXfrm>
        <a:off x="28913" y="2692213"/>
        <a:ext cx="725080" cy="1109221"/>
      </dsp:txXfrm>
    </dsp:sp>
    <dsp:sp modelId="{7B77696A-1EC0-4B9A-BBAB-7D6CCA570FD4}">
      <dsp:nvSpPr>
        <dsp:cNvPr id="0" name=""/>
        <dsp:cNvSpPr/>
      </dsp:nvSpPr>
      <dsp:spPr>
        <a:xfrm>
          <a:off x="905944" y="1385"/>
          <a:ext cx="9727582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Externí</a:t>
          </a:r>
        </a:p>
      </dsp:txBody>
      <dsp:txXfrm>
        <a:off x="939753" y="35194"/>
        <a:ext cx="9659964" cy="1086719"/>
      </dsp:txXfrm>
    </dsp:sp>
    <dsp:sp modelId="{161CE392-635B-40DA-8D31-D97E5A2B017F}">
      <dsp:nvSpPr>
        <dsp:cNvPr id="0" name=""/>
        <dsp:cNvSpPr/>
      </dsp:nvSpPr>
      <dsp:spPr>
        <a:xfrm>
          <a:off x="10" y="1379291"/>
          <a:ext cx="2375286" cy="115433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33819" y="1413100"/>
        <a:ext cx="2307668" cy="1086719"/>
      </dsp:txXfrm>
    </dsp:sp>
    <dsp:sp modelId="{767EAFF5-EFF3-443D-A384-DE116C6B35DC}">
      <dsp:nvSpPr>
        <dsp:cNvPr id="0" name=""/>
        <dsp:cNvSpPr/>
      </dsp:nvSpPr>
      <dsp:spPr>
        <a:xfrm>
          <a:off x="905944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Organizace rezortu</a:t>
          </a:r>
          <a:endParaRPr lang="cs-CZ" sz="800" kern="1200" dirty="0"/>
        </a:p>
      </dsp:txBody>
      <dsp:txXfrm>
        <a:off x="928502" y="2692213"/>
        <a:ext cx="725080" cy="1109221"/>
      </dsp:txXfrm>
    </dsp:sp>
    <dsp:sp modelId="{7DBC6624-BCA3-4440-8099-CC6DF0478590}">
      <dsp:nvSpPr>
        <dsp:cNvPr id="0" name=""/>
        <dsp:cNvSpPr/>
      </dsp:nvSpPr>
      <dsp:spPr>
        <a:xfrm>
          <a:off x="1708489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Územní celky (ne ministerstvo, ne zřizovatel)</a:t>
          </a:r>
          <a:endParaRPr lang="cs-CZ" sz="800" kern="1200" dirty="0"/>
        </a:p>
      </dsp:txBody>
      <dsp:txXfrm>
        <a:off x="1731047" y="2692213"/>
        <a:ext cx="725080" cy="1109221"/>
      </dsp:txXfrm>
    </dsp:sp>
    <dsp:sp modelId="{125D0D39-E484-40DB-A674-367F618BA8F7}">
      <dsp:nvSpPr>
        <dsp:cNvPr id="0" name=""/>
        <dsp:cNvSpPr/>
      </dsp:nvSpPr>
      <dsp:spPr>
        <a:xfrm>
          <a:off x="2511034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Zřizovatelé škol</a:t>
          </a:r>
          <a:endParaRPr lang="cs-CZ" sz="800" kern="1200" dirty="0"/>
        </a:p>
      </dsp:txBody>
      <dsp:txXfrm>
        <a:off x="2533592" y="2692213"/>
        <a:ext cx="725080" cy="1109221"/>
      </dsp:txXfrm>
    </dsp:sp>
    <dsp:sp modelId="{FC76F326-A3E0-485F-A7DC-43A77138D13D}">
      <dsp:nvSpPr>
        <dsp:cNvPr id="0" name=""/>
        <dsp:cNvSpPr/>
      </dsp:nvSpPr>
      <dsp:spPr>
        <a:xfrm>
          <a:off x="3345927" y="1335520"/>
          <a:ext cx="237528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u="none" kern="1200" dirty="0"/>
            <a:t>Školy</a:t>
          </a:r>
          <a:endParaRPr lang="cs-CZ" sz="1700" kern="1200" dirty="0"/>
        </a:p>
      </dsp:txBody>
      <dsp:txXfrm>
        <a:off x="3379736" y="1369329"/>
        <a:ext cx="2307668" cy="1086719"/>
      </dsp:txXfrm>
    </dsp:sp>
    <dsp:sp modelId="{7B39F217-7B81-465B-895B-7D81F58824C4}">
      <dsp:nvSpPr>
        <dsp:cNvPr id="0" name=""/>
        <dsp:cNvSpPr/>
      </dsp:nvSpPr>
      <dsp:spPr>
        <a:xfrm>
          <a:off x="3345927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Ředitelé škol</a:t>
          </a:r>
          <a:endParaRPr lang="cs-CZ" sz="800" kern="1200" dirty="0"/>
        </a:p>
      </dsp:txBody>
      <dsp:txXfrm>
        <a:off x="3368485" y="2692213"/>
        <a:ext cx="725080" cy="1109221"/>
      </dsp:txXfrm>
    </dsp:sp>
    <dsp:sp modelId="{B7ADCF79-0168-48B9-AF7D-0F9F41D995A7}">
      <dsp:nvSpPr>
        <dsp:cNvPr id="0" name=""/>
        <dsp:cNvSpPr/>
      </dsp:nvSpPr>
      <dsp:spPr>
        <a:xfrm>
          <a:off x="4148472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Pedagogičtí pracovníci</a:t>
          </a:r>
          <a:endParaRPr lang="cs-CZ" sz="800" kern="1200" dirty="0"/>
        </a:p>
      </dsp:txBody>
      <dsp:txXfrm>
        <a:off x="4171030" y="2692213"/>
        <a:ext cx="725080" cy="1109221"/>
      </dsp:txXfrm>
    </dsp:sp>
    <dsp:sp modelId="{D699E154-3435-487A-88C6-96586531C8D9}">
      <dsp:nvSpPr>
        <dsp:cNvPr id="0" name=""/>
        <dsp:cNvSpPr/>
      </dsp:nvSpPr>
      <dsp:spPr>
        <a:xfrm>
          <a:off x="4951016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Nepedagogičtí zaměstnanci</a:t>
          </a:r>
          <a:endParaRPr lang="cs-CZ" sz="800" kern="1200" dirty="0"/>
        </a:p>
      </dsp:txBody>
      <dsp:txXfrm>
        <a:off x="4973574" y="2692213"/>
        <a:ext cx="725080" cy="1109221"/>
      </dsp:txXfrm>
    </dsp:sp>
    <dsp:sp modelId="{578CB545-C773-401D-B7D6-5FB204C8CBE8}">
      <dsp:nvSpPr>
        <dsp:cNvPr id="0" name=""/>
        <dsp:cNvSpPr/>
      </dsp:nvSpPr>
      <dsp:spPr>
        <a:xfrm>
          <a:off x="5785909" y="1335520"/>
          <a:ext cx="1572741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u="none" kern="1200" dirty="0"/>
            <a:t>Předmět činnosti</a:t>
          </a:r>
          <a:endParaRPr lang="cs-CZ" sz="1700" kern="1200" dirty="0"/>
        </a:p>
      </dsp:txBody>
      <dsp:txXfrm>
        <a:off x="5819718" y="1369329"/>
        <a:ext cx="1505123" cy="1086719"/>
      </dsp:txXfrm>
    </dsp:sp>
    <dsp:sp modelId="{EEC79A5D-91C0-44C9-928D-846F2329575A}">
      <dsp:nvSpPr>
        <dsp:cNvPr id="0" name=""/>
        <dsp:cNvSpPr/>
      </dsp:nvSpPr>
      <dsp:spPr>
        <a:xfrm>
          <a:off x="5785909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Rodiče</a:t>
          </a:r>
          <a:endParaRPr lang="cs-CZ" sz="800" kern="1200" dirty="0"/>
        </a:p>
      </dsp:txBody>
      <dsp:txXfrm>
        <a:off x="5808467" y="2692213"/>
        <a:ext cx="725080" cy="1109221"/>
      </dsp:txXfrm>
    </dsp:sp>
    <dsp:sp modelId="{86591F91-4AE2-499C-B728-49BADF06D5EB}">
      <dsp:nvSpPr>
        <dsp:cNvPr id="0" name=""/>
        <dsp:cNvSpPr/>
      </dsp:nvSpPr>
      <dsp:spPr>
        <a:xfrm>
          <a:off x="6588454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Žáci/studenti </a:t>
          </a:r>
          <a:endParaRPr lang="cs-CZ" sz="800" kern="1200" dirty="0"/>
        </a:p>
      </dsp:txBody>
      <dsp:txXfrm>
        <a:off x="6611012" y="2692213"/>
        <a:ext cx="725080" cy="1109221"/>
      </dsp:txXfrm>
    </dsp:sp>
    <dsp:sp modelId="{663C744C-8094-4354-89DE-1F2D61BC2A02}">
      <dsp:nvSpPr>
        <dsp:cNvPr id="0" name=""/>
        <dsp:cNvSpPr/>
      </dsp:nvSpPr>
      <dsp:spPr>
        <a:xfrm>
          <a:off x="7423347" y="1335520"/>
          <a:ext cx="1572741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u="none" kern="1200" dirty="0"/>
            <a:t>Odborná veřejnost</a:t>
          </a:r>
          <a:endParaRPr lang="cs-CZ" sz="1700" kern="1200" dirty="0"/>
        </a:p>
      </dsp:txBody>
      <dsp:txXfrm>
        <a:off x="7457156" y="1369329"/>
        <a:ext cx="1505123" cy="1086719"/>
      </dsp:txXfrm>
    </dsp:sp>
    <dsp:sp modelId="{6B60FABD-4BD2-4344-AD35-060EF78D9416}">
      <dsp:nvSpPr>
        <dsp:cNvPr id="0" name=""/>
        <dsp:cNvSpPr/>
      </dsp:nvSpPr>
      <dsp:spPr>
        <a:xfrm>
          <a:off x="7423347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VŠ pedagogické</a:t>
          </a:r>
          <a:endParaRPr lang="cs-CZ" sz="800" kern="1200" dirty="0"/>
        </a:p>
      </dsp:txBody>
      <dsp:txXfrm>
        <a:off x="7445905" y="2692213"/>
        <a:ext cx="725080" cy="1109221"/>
      </dsp:txXfrm>
    </dsp:sp>
    <dsp:sp modelId="{BA74CA13-BDCF-40A6-B447-6786DCEF0066}">
      <dsp:nvSpPr>
        <dsp:cNvPr id="0" name=""/>
        <dsp:cNvSpPr/>
      </dsp:nvSpPr>
      <dsp:spPr>
        <a:xfrm>
          <a:off x="8225892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Odborná veřejnost - </a:t>
          </a:r>
          <a:r>
            <a:rPr lang="cs-CZ" sz="800" b="0" i="0" u="none" kern="1200" dirty="0" err="1"/>
            <a:t>Stakeholdeři</a:t>
          </a:r>
          <a:endParaRPr lang="cs-CZ" sz="800" kern="1200" dirty="0"/>
        </a:p>
      </dsp:txBody>
      <dsp:txXfrm>
        <a:off x="8248450" y="2692213"/>
        <a:ext cx="725080" cy="1109221"/>
      </dsp:txXfrm>
    </dsp:sp>
    <dsp:sp modelId="{6F1C8696-CE1F-4FA3-AB06-FF583A718281}">
      <dsp:nvSpPr>
        <dsp:cNvPr id="0" name=""/>
        <dsp:cNvSpPr/>
      </dsp:nvSpPr>
      <dsp:spPr>
        <a:xfrm>
          <a:off x="9060785" y="1335520"/>
          <a:ext cx="1572741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u="none" kern="1200" dirty="0"/>
            <a:t>Ostatní</a:t>
          </a:r>
          <a:endParaRPr lang="cs-CZ" sz="1700" kern="1200" dirty="0"/>
        </a:p>
      </dsp:txBody>
      <dsp:txXfrm>
        <a:off x="9094594" y="1369329"/>
        <a:ext cx="1505123" cy="1086719"/>
      </dsp:txXfrm>
    </dsp:sp>
    <dsp:sp modelId="{5066842C-BA59-4C0D-B83D-E1699D29ED5E}">
      <dsp:nvSpPr>
        <dsp:cNvPr id="0" name=""/>
        <dsp:cNvSpPr/>
      </dsp:nvSpPr>
      <dsp:spPr>
        <a:xfrm>
          <a:off x="9060785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Média</a:t>
          </a:r>
          <a:endParaRPr lang="cs-CZ" sz="800" kern="1200" dirty="0"/>
        </a:p>
      </dsp:txBody>
      <dsp:txXfrm>
        <a:off x="9083343" y="2692213"/>
        <a:ext cx="725080" cy="1109221"/>
      </dsp:txXfrm>
    </dsp:sp>
    <dsp:sp modelId="{62AFCAB0-E772-48ED-85D2-9F5EEFB83994}">
      <dsp:nvSpPr>
        <dsp:cNvPr id="0" name=""/>
        <dsp:cNvSpPr/>
      </dsp:nvSpPr>
      <dsp:spPr>
        <a:xfrm>
          <a:off x="9863330" y="2669655"/>
          <a:ext cx="770196" cy="11543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0" i="0" u="none" kern="1200" dirty="0"/>
            <a:t>Veřejnost</a:t>
          </a:r>
          <a:endParaRPr lang="cs-CZ" sz="800" kern="1200" dirty="0"/>
        </a:p>
      </dsp:txBody>
      <dsp:txXfrm>
        <a:off x="9885888" y="2692213"/>
        <a:ext cx="725080" cy="1109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8A218-CFA6-45AF-B6E8-663109D02260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71568-E789-4ACF-9C16-B6DDF3FF0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2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71568-E789-4ACF-9C16-B6DDF3FF0CF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77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71568-E789-4ACF-9C16-B6DDF3FF0CF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16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E4351-6F02-46F8-A4C2-897C30AFA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1C2FA8-B135-47ED-8E39-231D82D38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40D5C-63C1-4E67-A8AD-DAAA45FB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BD56BB-3EBE-478D-9071-990F06DE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DE1DD3-6883-4B1F-80D6-07BA9ED8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7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883B3-2FFC-49E8-8C43-2BFF0AEB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780423-07B9-45BB-B159-6E759E9E4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0A633-1E0A-47CE-ACE8-27143381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7932A-F329-4990-ADF9-45A60FF1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E5D017-BBEF-4CC7-B405-C320348D8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328B35C-DD3A-429E-994B-E29D89B9D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E7430D-FAAE-4A70-99B6-F344CA651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5B7A4A-6CF1-4367-852E-00A7A853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C5412-5345-47A5-8E2E-2E9B09B6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38EA1E-CD49-400B-993B-45D3EBDE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70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86E10-75DD-494D-B070-1DC0EC47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E43C13-9416-4866-A4CA-17B82D64D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186617-1574-4605-9ED3-AED2B8B7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A111E-FD76-4906-96C1-142AF5B9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16509B-D550-4FDF-809B-F1C33428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47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9A60F-BD12-453F-9F63-8258099F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F0D85E-E0D4-4D6F-A5F4-7A6891650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6A82B5-EDFD-4E2E-9404-1866D52D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B8AA61-1EBA-4373-A7E9-9C6E9FDE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FAFBA-3189-4DB5-A3F7-3E9CFF27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1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814AD-9D5A-4484-8ED6-72C7A5C6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E0F70C-0A58-4F76-A137-3911E64EE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9A019CF-1479-4B3C-A49F-9DAE0B383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F10468-11BC-4D46-BA1C-634E3772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1FCD66-C47C-487F-ACA6-419712A3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8AF127-2167-43D9-9EC8-C936DD03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9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97414-CF28-4EB5-B674-1A45A1619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A9899F-C8D9-434E-B89D-14D0F6362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483AF2-72FB-42E2-96FF-82DD0E65A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0C80A5A-C2C2-47DB-83C3-1D26FA6D4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1371DEA-52DA-4D2F-94CD-44D7D5211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A005E35-D6DB-4DDA-9382-786855EC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FAB7B2-EEAD-4DD8-9493-2954D28E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F53282-B5EC-480E-BFA3-D92D6328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CB569-93ED-4F2C-9CA6-24D2D1DC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816E8C-C772-4CE2-A60A-0B1B5D3F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4FDF12-4290-4855-94BD-6B247B29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60DF13-8ABC-4439-B588-AB6F3F1E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96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E6B6FB-7949-4D3E-B7F9-89F2ABDE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3BF40A-19CD-4411-9D2F-95375354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5CD0E0-301A-4774-B267-0446AD7A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6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5DBEF-48CE-4139-B2C5-1691AB8E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F3DFD2-3AB4-412E-A227-6146E34C4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6ADABA-DB98-4F13-B14D-CBB1C4A4D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CB8B5-C318-4380-B94B-FABA4530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1B6F8A-0292-42DC-9A52-754AA6CB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8945FC-162E-4943-AD8A-C7FDE1B1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4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D2E25-E887-4273-B887-FF672F5A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587288-D7F8-4DE2-A3D7-03F9316F5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BBAB5F-8852-4952-B8B7-1F0425DFD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118A84-5AF2-4BF0-A715-86C03A18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84AB14-F193-4036-BB62-5F6D8551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3FFB9C-C064-4D05-87EE-CDCC80B2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5451F2-A220-4C06-9898-D26EBFC4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9F067D-00B0-4888-841F-A26338510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93F1E-8760-41B8-B7C8-A1A3061CF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81AD-1692-4636-8555-ADE2AE85613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5AAEFF-5305-442E-B187-606BDC3B6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721B1C-50F7-43FB-B771-954BD8ABD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A7F1-5C72-499F-9860-3E02FC2737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3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25D1597-0B53-4C6B-9075-92065E4C1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9A31C03-6FE2-4983-A703-7528436F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8" y="1830242"/>
            <a:ext cx="11107024" cy="2905842"/>
          </a:xfrm>
        </p:spPr>
        <p:txBody>
          <a:bodyPr>
            <a:noAutofit/>
          </a:bodyPr>
          <a:lstStyle/>
          <a:p>
            <a:pPr algn="ctr"/>
            <a:r>
              <a:rPr lang="cs-CZ" sz="13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</a:t>
            </a:r>
            <a:r>
              <a:rPr lang="cs-CZ" sz="130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  <a:r>
              <a:rPr lang="cs-CZ" sz="1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</a:p>
        </p:txBody>
      </p:sp>
      <p:sp>
        <p:nvSpPr>
          <p:cNvPr id="10" name="Zástupný symbol pro obsah 14">
            <a:extLst>
              <a:ext uri="{FF2B5EF4-FFF2-40B4-BE49-F238E27FC236}">
                <a16:creationId xmlns:a16="http://schemas.microsoft.com/office/drawing/2014/main" id="{C1E212BF-2B60-4EDC-A871-1068C590BFA7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7B8B107-1221-4C6D-9D19-64311AF0B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782" y="4025069"/>
            <a:ext cx="5657317" cy="803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50" dirty="0">
                <a:solidFill>
                  <a:schemeClr val="bg1">
                    <a:lumMod val="65000"/>
                  </a:schemeClr>
                </a:solidFill>
              </a:rPr>
              <a:t>Odborný komunitní portál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76221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06E135FC-0056-45DF-80AA-6F6B9AE75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406"/>
            <a:ext cx="12191999" cy="6849594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14" name="Ovál 13">
            <a:extLst>
              <a:ext uri="{FF2B5EF4-FFF2-40B4-BE49-F238E27FC236}">
                <a16:creationId xmlns:a16="http://schemas.microsoft.com/office/drawing/2014/main" id="{6BEBDF42-36C1-4282-8211-D0FE14E52066}"/>
              </a:ext>
            </a:extLst>
          </p:cNvPr>
          <p:cNvSpPr/>
          <p:nvPr/>
        </p:nvSpPr>
        <p:spPr>
          <a:xfrm>
            <a:off x="8549090" y="5995707"/>
            <a:ext cx="3528322" cy="85388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73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ástupný symbol pro obsah 14">
            <a:extLst>
              <a:ext uri="{FF2B5EF4-FFF2-40B4-BE49-F238E27FC236}">
                <a16:creationId xmlns:a16="http://schemas.microsoft.com/office/drawing/2014/main" id="{9B3CAD7C-5684-4202-93E9-5577509C8E95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>
                <a:solidFill>
                  <a:schemeClr val="bg1"/>
                </a:solidFill>
              </a:rPr>
              <a:t>www.msmt.cz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01C4E986-E0EA-4058-A43C-07E877CAC71F}"/>
              </a:ext>
            </a:extLst>
          </p:cNvPr>
          <p:cNvSpPr/>
          <p:nvPr/>
        </p:nvSpPr>
        <p:spPr>
          <a:xfrm>
            <a:off x="0" y="8406"/>
            <a:ext cx="12192000" cy="1692586"/>
          </a:xfrm>
          <a:prstGeom prst="rect">
            <a:avLst/>
          </a:prstGeom>
          <a:gradFill flip="none" rotWithShape="1">
            <a:gsLst>
              <a:gs pos="53000">
                <a:srgbClr val="000000">
                  <a:alpha val="60000"/>
                </a:srgbClr>
              </a:gs>
              <a:gs pos="0">
                <a:schemeClr val="tx1">
                  <a:alpha val="9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současného stavu</a:t>
            </a:r>
          </a:p>
        </p:txBody>
      </p:sp>
    </p:spTree>
    <p:extLst>
      <p:ext uri="{BB962C8B-B14F-4D97-AF65-F5344CB8AC3E}">
        <p14:creationId xmlns:p14="http://schemas.microsoft.com/office/powerpoint/2010/main" val="380278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Proč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</a:t>
            </a:r>
            <a:r>
              <a:rPr lang="cs-CZ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F382F5-9AB3-4287-B16A-C6F2B81D5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8555"/>
          </a:xfrm>
        </p:spPr>
        <p:txBody>
          <a:bodyPr>
            <a:normAutofit/>
          </a:bodyPr>
          <a:lstStyle/>
          <a:p>
            <a:r>
              <a:rPr lang="cs-CZ" dirty="0"/>
              <a:t>Nemůžeme využít současné nástroje</a:t>
            </a:r>
          </a:p>
          <a:p>
            <a:r>
              <a:rPr lang="cs-CZ" dirty="0"/>
              <a:t>Nechceme další nástroj, ale jen jeden pořádný</a:t>
            </a:r>
          </a:p>
          <a:p>
            <a:r>
              <a:rPr lang="cs-CZ" dirty="0"/>
              <a:t>Obsah máme jen ho najít a dát dohromady</a:t>
            </a:r>
          </a:p>
          <a:p>
            <a:r>
              <a:rPr lang="cs-CZ" dirty="0"/>
              <a:t>Čitelnost a transparentnost komunikace</a:t>
            </a:r>
          </a:p>
          <a:p>
            <a:r>
              <a:rPr lang="cs-CZ" dirty="0"/>
              <a:t>Snaha o aplikaci zkušeností</a:t>
            </a:r>
          </a:p>
          <a:p>
            <a:r>
              <a:rPr lang="cs-CZ" dirty="0"/>
              <a:t>Zpětná vazba komunity</a:t>
            </a:r>
          </a:p>
          <a:p>
            <a:r>
              <a:rPr lang="cs-CZ" dirty="0"/>
              <a:t>Odstranění bariér ve vzdělávací komunitě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6" name="Zástupný symbol pro obsah 14">
            <a:extLst>
              <a:ext uri="{FF2B5EF4-FFF2-40B4-BE49-F238E27FC236}">
                <a16:creationId xmlns:a16="http://schemas.microsoft.com/office/drawing/2014/main" id="{F5BE39F5-66C8-435D-9147-5D062522B5C7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694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F382F5-9AB3-4287-B16A-C6F2B81D5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8555"/>
          </a:xfrm>
        </p:spPr>
        <p:txBody>
          <a:bodyPr/>
          <a:lstStyle/>
          <a:p>
            <a:r>
              <a:rPr lang="cs-CZ" b="1" dirty="0"/>
              <a:t>Partnerství veřejné správy a komunity</a:t>
            </a:r>
          </a:p>
          <a:p>
            <a:r>
              <a:rPr lang="cs-CZ" dirty="0"/>
              <a:t>Obsah založen na </a:t>
            </a:r>
            <a:r>
              <a:rPr lang="cs-CZ" b="1" dirty="0"/>
              <a:t>dialogu a skutečných potřebách</a:t>
            </a:r>
          </a:p>
          <a:p>
            <a:r>
              <a:rPr lang="cs-CZ" dirty="0"/>
              <a:t>Vše na </a:t>
            </a:r>
            <a:r>
              <a:rPr lang="cs-CZ" b="1" dirty="0"/>
              <a:t>jednom místě</a:t>
            </a:r>
          </a:p>
          <a:p>
            <a:r>
              <a:rPr lang="cs-CZ" b="1" dirty="0"/>
              <a:t>Jeden </a:t>
            </a:r>
            <a:r>
              <a:rPr lang="cs-CZ" b="1"/>
              <a:t>komunikační kanál</a:t>
            </a:r>
            <a:endParaRPr lang="cs-CZ" b="1" dirty="0"/>
          </a:p>
          <a:p>
            <a:r>
              <a:rPr lang="cs-CZ" dirty="0"/>
              <a:t>Garantované informace a kvalitní materiály</a:t>
            </a:r>
          </a:p>
          <a:p>
            <a:r>
              <a:rPr lang="cs-CZ" dirty="0"/>
              <a:t>Aplikace zkušeností z karantény (</a:t>
            </a:r>
            <a:r>
              <a:rPr lang="cs-CZ" b="1" dirty="0" err="1"/>
              <a:t>lesson</a:t>
            </a:r>
            <a:r>
              <a:rPr lang="cs-CZ" b="1" dirty="0"/>
              <a:t> </a:t>
            </a:r>
            <a:r>
              <a:rPr lang="cs-CZ" b="1" dirty="0" err="1"/>
              <a:t>learned</a:t>
            </a:r>
            <a:r>
              <a:rPr lang="cs-CZ" dirty="0"/>
              <a:t>, aplikace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6" name="Zástupný symbol pro obsah 14">
            <a:extLst>
              <a:ext uri="{FF2B5EF4-FFF2-40B4-BE49-F238E27FC236}">
                <a16:creationId xmlns:a16="http://schemas.microsoft.com/office/drawing/2014/main" id="{61376D64-D4F6-4AB4-A470-61B8E2C3C150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647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Koncept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5" name="Obdélník 5">
            <a:extLst>
              <a:ext uri="{FF2B5EF4-FFF2-40B4-BE49-F238E27FC236}">
                <a16:creationId xmlns:a16="http://schemas.microsoft.com/office/drawing/2014/main" id="{9F67AE2A-C42D-44CF-8907-194E85E00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68074"/>
            <a:ext cx="4306888" cy="418610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Současnost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bdélník: se zakulacenými rohy 1">
            <a:extLst>
              <a:ext uri="{FF2B5EF4-FFF2-40B4-BE49-F238E27FC236}">
                <a16:creationId xmlns:a16="http://schemas.microsoft.com/office/drawing/2014/main" id="{878F5397-9D9A-4BC2-A112-1C67B6D0C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836" y="2104699"/>
            <a:ext cx="3649055" cy="83809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msmt.cz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(úřad + ministr + odborná část)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bdélník: se zakulacenými rohy 2">
            <a:extLst>
              <a:ext uri="{FF2B5EF4-FFF2-40B4-BE49-F238E27FC236}">
                <a16:creationId xmlns:a16="http://schemas.microsoft.com/office/drawing/2014/main" id="{E86DE988-57B3-449B-A61B-DB916E59D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449" y="4931030"/>
            <a:ext cx="3663830" cy="6268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1B861"/>
              </a:gs>
              <a:gs pos="50000">
                <a:srgbClr val="6FB242"/>
              </a:gs>
              <a:gs pos="100000">
                <a:srgbClr val="61A235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weby organizací (organizace/ úřad)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npicr.cz, csicr.cz, techlib.cz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bdélník: se zakulacenými rohy 3">
            <a:extLst>
              <a:ext uri="{FF2B5EF4-FFF2-40B4-BE49-F238E27FC236}">
                <a16:creationId xmlns:a16="http://schemas.microsoft.com/office/drawing/2014/main" id="{C1C64077-7271-4018-9600-6A573EF8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449" y="3059739"/>
            <a:ext cx="3656442" cy="83809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Weby jednotlivých projektů resortu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projektsypo.cz atd.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bdélník: se zakulacenými rohy 4">
            <a:extLst>
              <a:ext uri="{FF2B5EF4-FFF2-40B4-BE49-F238E27FC236}">
                <a16:creationId xmlns:a16="http://schemas.microsoft.com/office/drawing/2014/main" id="{CB0DF2D0-CA4E-4F37-821E-CE79BCC7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837" y="4452136"/>
            <a:ext cx="3656442" cy="3943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1B861"/>
              </a:gs>
              <a:gs pos="50000">
                <a:srgbClr val="6FB242"/>
              </a:gs>
              <a:gs pos="100000">
                <a:srgbClr val="61A235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Webová rozhraní informačních systémů resortu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bdélník: se zakulacenými rohy 6">
            <a:extLst>
              <a:ext uri="{FF2B5EF4-FFF2-40B4-BE49-F238E27FC236}">
                <a16:creationId xmlns:a16="http://schemas.microsoft.com/office/drawing/2014/main" id="{F0DEE3E8-7377-4A18-999B-84334843D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3" y="3982330"/>
            <a:ext cx="3641668" cy="3943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Odborné weby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bdélník 7">
            <a:extLst>
              <a:ext uri="{FF2B5EF4-FFF2-40B4-BE49-F238E27FC236}">
                <a16:creationId xmlns:a16="http://schemas.microsoft.com/office/drawing/2014/main" id="{3E3E7C38-AC16-439C-A786-5389D8C7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2" y="1468074"/>
            <a:ext cx="4306888" cy="418610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Navrhovaný stav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bdélník: se zakulacenými rohy 8">
            <a:extLst>
              <a:ext uri="{FF2B5EF4-FFF2-40B4-BE49-F238E27FC236}">
                <a16:creationId xmlns:a16="http://schemas.microsoft.com/office/drawing/2014/main" id="{0FEB9A24-1551-4788-B27B-76EE8FB6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332" y="2104810"/>
            <a:ext cx="3641669" cy="4648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1A6DB"/>
              </a:gs>
              <a:gs pos="50000">
                <a:srgbClr val="559BDB"/>
              </a:gs>
              <a:gs pos="100000">
                <a:srgbClr val="438AC9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msmt.cz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(úřad + ministr)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bdélník: se zakulacenými rohy 11">
            <a:extLst>
              <a:ext uri="{FF2B5EF4-FFF2-40B4-BE49-F238E27FC236}">
                <a16:creationId xmlns:a16="http://schemas.microsoft.com/office/drawing/2014/main" id="{37377336-2CA4-49CD-90D0-44551C403DE6}"/>
              </a:ext>
            </a:extLst>
          </p:cNvPr>
          <p:cNvSpPr>
            <a:spLocks/>
          </p:cNvSpPr>
          <p:nvPr/>
        </p:nvSpPr>
        <p:spPr bwMode="auto">
          <a:xfrm>
            <a:off x="7385109" y="2681251"/>
            <a:ext cx="3641668" cy="1695475"/>
          </a:xfrm>
          <a:prstGeom prst="roundRect">
            <a:avLst>
              <a:gd name="adj" fmla="val 3562"/>
            </a:avLst>
          </a:prstGeom>
          <a:gradFill rotWithShape="1">
            <a:gsLst>
              <a:gs pos="0">
                <a:srgbClr val="71A6DB"/>
              </a:gs>
              <a:gs pos="50000">
                <a:srgbClr val="559BDB"/>
              </a:gs>
              <a:gs pos="100000">
                <a:srgbClr val="438AC9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edu.cz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odborný portál resortu + komunitní portál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FBF73D4A-040A-4E48-AA8D-EBAE16E69E2D}"/>
              </a:ext>
            </a:extLst>
          </p:cNvPr>
          <p:cNvSpPr/>
          <p:nvPr/>
        </p:nvSpPr>
        <p:spPr>
          <a:xfrm>
            <a:off x="5734693" y="3119268"/>
            <a:ext cx="722613" cy="4035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: se zakulacenými rohy 2">
            <a:extLst>
              <a:ext uri="{FF2B5EF4-FFF2-40B4-BE49-F238E27FC236}">
                <a16:creationId xmlns:a16="http://schemas.microsoft.com/office/drawing/2014/main" id="{236ADE91-AF86-4638-8908-FEFA78035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333" y="4931030"/>
            <a:ext cx="3663830" cy="6268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1B861"/>
              </a:gs>
              <a:gs pos="50000">
                <a:srgbClr val="6FB242"/>
              </a:gs>
              <a:gs pos="100000">
                <a:srgbClr val="61A235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weby organizací (organizace/ úřad)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npicr.cz, csicr.cz, techlib.cz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Obdélník: se zakulacenými rohy 4">
            <a:extLst>
              <a:ext uri="{FF2B5EF4-FFF2-40B4-BE49-F238E27FC236}">
                <a16:creationId xmlns:a16="http://schemas.microsoft.com/office/drawing/2014/main" id="{D92CA899-0ACC-434B-91ED-89D8AD756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721" y="4452136"/>
            <a:ext cx="3656442" cy="3943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1B861"/>
              </a:gs>
              <a:gs pos="50000">
                <a:srgbClr val="6FB242"/>
              </a:gs>
              <a:gs pos="100000">
                <a:srgbClr val="61A235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Webová rozhraní informačních systémů resortu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Zástupný symbol pro obsah 14">
            <a:extLst>
              <a:ext uri="{FF2B5EF4-FFF2-40B4-BE49-F238E27FC236}">
                <a16:creationId xmlns:a16="http://schemas.microsoft.com/office/drawing/2014/main" id="{824E124A-54C7-492B-917C-BBC4C841B59C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538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Cílové skupiny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6" name="Zástupný symbol pro obsah 14">
            <a:extLst>
              <a:ext uri="{FF2B5EF4-FFF2-40B4-BE49-F238E27FC236}">
                <a16:creationId xmlns:a16="http://schemas.microsoft.com/office/drawing/2014/main" id="{2D0E2668-792C-4011-975D-3DF5BB645445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CB4160F-B756-406E-8E55-828709E438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994464"/>
              </p:ext>
            </p:extLst>
          </p:nvPr>
        </p:nvGraphicFramePr>
        <p:xfrm>
          <a:off x="838200" y="1602299"/>
          <a:ext cx="10639882" cy="3825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BB1BCC34-C290-49B0-9BAD-08BD4FC8B70A}"/>
              </a:ext>
            </a:extLst>
          </p:cNvPr>
          <p:cNvSpPr/>
          <p:nvPr/>
        </p:nvSpPr>
        <p:spPr>
          <a:xfrm>
            <a:off x="838200" y="2927862"/>
            <a:ext cx="3272406" cy="1182744"/>
          </a:xfrm>
          <a:prstGeom prst="roundRect">
            <a:avLst>
              <a:gd name="adj" fmla="val 967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b="1" dirty="0"/>
              <a:t>Vzdělávací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9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Identita a jazyk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6" name="Zástupný symbol pro obsah 14">
            <a:extLst>
              <a:ext uri="{FF2B5EF4-FFF2-40B4-BE49-F238E27FC236}">
                <a16:creationId xmlns:a16="http://schemas.microsoft.com/office/drawing/2014/main" id="{61376D64-D4F6-4AB4-A470-61B8E2C3C150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F82E596-EFB6-41F8-ADEE-F6329A061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050" y="2151471"/>
            <a:ext cx="3406742" cy="2555057"/>
          </a:xfrm>
          <a:prstGeom prst="rect">
            <a:avLst/>
          </a:prstGeom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0AC39A84-7C0E-4B17-B3DA-4BBAC9073FF1}"/>
              </a:ext>
            </a:extLst>
          </p:cNvPr>
          <p:cNvSpPr txBox="1">
            <a:spLocks/>
          </p:cNvSpPr>
          <p:nvPr/>
        </p:nvSpPr>
        <p:spPr>
          <a:xfrm>
            <a:off x="313220" y="2396353"/>
            <a:ext cx="5466545" cy="1849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10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</a:t>
            </a:r>
            <a:r>
              <a:rPr lang="cs-CZ" sz="100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  <a:r>
              <a:rPr lang="cs-CZ" sz="10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2F5D3B7-5B9C-419D-9024-B8D1D12970A0}"/>
              </a:ext>
            </a:extLst>
          </p:cNvPr>
          <p:cNvSpPr/>
          <p:nvPr/>
        </p:nvSpPr>
        <p:spPr>
          <a:xfrm>
            <a:off x="5779765" y="2720885"/>
            <a:ext cx="691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cs-CZ" sz="7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</a:t>
            </a:r>
            <a:endParaRPr lang="cs-CZ" sz="7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2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2E40-22A2-4370-A076-AB0BAB94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5E1377-31D6-4B44-ABE6-8703DBD2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6" name="Zástupný symbol pro obsah 14">
            <a:extLst>
              <a:ext uri="{FF2B5EF4-FFF2-40B4-BE49-F238E27FC236}">
                <a16:creationId xmlns:a16="http://schemas.microsoft.com/office/drawing/2014/main" id="{61376D64-D4F6-4AB4-A470-61B8E2C3C150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04484B6C-D7EF-4FB5-AAE8-2B82AEE32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29341"/>
            <a:ext cx="10515600" cy="455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7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4">
            <a:extLst>
              <a:ext uri="{FF2B5EF4-FFF2-40B4-BE49-F238E27FC236}">
                <a16:creationId xmlns:a16="http://schemas.microsoft.com/office/drawing/2014/main" id="{AC023E69-AD66-420E-82DE-C12DD2B41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92" y="536895"/>
            <a:ext cx="10622208" cy="5108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r>
              <a:rPr lang="en-US" sz="4400" b="1" dirty="0"/>
              <a:t>D</a:t>
            </a:r>
            <a:r>
              <a:rPr lang="cs-CZ" sz="4400" b="1" dirty="0"/>
              <a:t>ěkuji za pozornost</a:t>
            </a:r>
            <a:endParaRPr lang="cs-CZ" sz="4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43815FF-4ED8-4EB2-8430-173BDF1F0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8" y="5888075"/>
            <a:ext cx="940800" cy="705600"/>
          </a:xfrm>
          <a:prstGeom prst="rect">
            <a:avLst/>
          </a:prstGeom>
        </p:spPr>
      </p:pic>
      <p:sp>
        <p:nvSpPr>
          <p:cNvPr id="9" name="Zástupný symbol pro obsah 14">
            <a:extLst>
              <a:ext uri="{FF2B5EF4-FFF2-40B4-BE49-F238E27FC236}">
                <a16:creationId xmlns:a16="http://schemas.microsoft.com/office/drawing/2014/main" id="{0E3D16F1-5D12-4338-BD3E-6AC23C1F2254}"/>
              </a:ext>
            </a:extLst>
          </p:cNvPr>
          <p:cNvSpPr txBox="1">
            <a:spLocks/>
          </p:cNvSpPr>
          <p:nvPr/>
        </p:nvSpPr>
        <p:spPr>
          <a:xfrm>
            <a:off x="6803050" y="6199393"/>
            <a:ext cx="4675032" cy="3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2400" b="1" dirty="0"/>
              <a:t>www.msmt.cz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032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282</Words>
  <Application>Microsoft Office PowerPoint</Application>
  <PresentationFormat>Širokoúhlá obrazovka</PresentationFormat>
  <Paragraphs>76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Times New Roman</vt:lpstr>
      <vt:lpstr>Motiv Office</vt:lpstr>
      <vt:lpstr>edu.cz</vt:lpstr>
      <vt:lpstr>Popis současného stavu</vt:lpstr>
      <vt:lpstr>Proč edu.cz?</vt:lpstr>
      <vt:lpstr>Principy</vt:lpstr>
      <vt:lpstr>Koncept</vt:lpstr>
      <vt:lpstr>Cílové skupiny</vt:lpstr>
      <vt:lpstr>Identita a jazyk</vt:lpstr>
      <vt:lpstr>Harmonogram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</dc:title>
  <dc:creator>Klán Petr</dc:creator>
  <cp:lastModifiedBy>Klán Petr</cp:lastModifiedBy>
  <cp:revision>100</cp:revision>
  <cp:lastPrinted>2020-06-08T14:05:53Z</cp:lastPrinted>
  <dcterms:created xsi:type="dcterms:W3CDTF">2019-11-01T09:04:14Z</dcterms:created>
  <dcterms:modified xsi:type="dcterms:W3CDTF">2020-06-08T14:19:11Z</dcterms:modified>
</cp:coreProperties>
</file>