
<file path=[Content_Types].xml><?xml version="1.0" encoding="utf-8"?>
<Types xmlns="http://schemas.openxmlformats.org/package/2006/content-types">
  <Default Extension="png" ContentType="image/png"/>
  <Default Extension="svg" ContentType="image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61" r:id="rId4"/>
    <p:sldId id="262" r:id="rId5"/>
    <p:sldId id="265" r:id="rId6"/>
    <p:sldId id="273" r:id="rId7"/>
    <p:sldId id="263" r:id="rId8"/>
    <p:sldId id="272" r:id="rId9"/>
    <p:sldId id="271" r:id="rId10"/>
    <p:sldId id="264" r:id="rId11"/>
    <p:sldId id="268" r:id="rId12"/>
    <p:sldId id="269" r:id="rId13"/>
    <p:sldId id="270" r:id="rId14"/>
    <p:sldId id="275" r:id="rId15"/>
    <p:sldId id="274" r:id="rId16"/>
    <p:sldId id="267" r:id="rId17"/>
    <p:sldId id="259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ří Kučera" initials="J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48" autoAdjust="0"/>
  </p:normalViewPr>
  <p:slideViewPr>
    <p:cSldViewPr>
      <p:cViewPr varScale="1">
        <p:scale>
          <a:sx n="95" d="100"/>
          <a:sy n="95" d="100"/>
        </p:scale>
        <p:origin x="-66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F8C5-53CF-41B2-B9D6-E29BA9F4AF8A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ECF-020D-40F8-BD5E-4389A3DCEC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677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F8C5-53CF-41B2-B9D6-E29BA9F4AF8A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ECF-020D-40F8-BD5E-4389A3DCEC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48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F8C5-53CF-41B2-B9D6-E29BA9F4AF8A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ECF-020D-40F8-BD5E-4389A3DCEC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24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F8C5-53CF-41B2-B9D6-E29BA9F4AF8A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ECF-020D-40F8-BD5E-4389A3DCEC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1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F8C5-53CF-41B2-B9D6-E29BA9F4AF8A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ECF-020D-40F8-BD5E-4389A3DCEC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51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F8C5-53CF-41B2-B9D6-E29BA9F4AF8A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ECF-020D-40F8-BD5E-4389A3DCEC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18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F8C5-53CF-41B2-B9D6-E29BA9F4AF8A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ECF-020D-40F8-BD5E-4389A3DCEC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21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F8C5-53CF-41B2-B9D6-E29BA9F4AF8A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ECF-020D-40F8-BD5E-4389A3DCEC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344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F8C5-53CF-41B2-B9D6-E29BA9F4AF8A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ECF-020D-40F8-BD5E-4389A3DCEC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83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F8C5-53CF-41B2-B9D6-E29BA9F4AF8A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ECF-020D-40F8-BD5E-4389A3DCEC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548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F8C5-53CF-41B2-B9D6-E29BA9F4AF8A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BECF-020D-40F8-BD5E-4389A3DCEC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25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1F8C5-53CF-41B2-B9D6-E29BA9F4AF8A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1BECF-020D-40F8-BD5E-4389A3DCEC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12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Digitální inovace ve zpravodajství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Kde jsme na mediálním poli a proč digitální inovace potřebujeme?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08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8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0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1331640" y="312738"/>
            <a:ext cx="6912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(Ne)konzumenti zpravodajství v ČR</a:t>
            </a:r>
            <a:endParaRPr lang="cs-CZ" sz="32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96" y="1124744"/>
            <a:ext cx="7775848" cy="467983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93296"/>
            <a:ext cx="648072" cy="52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94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8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0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93296"/>
            <a:ext cx="648072" cy="5212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4664"/>
            <a:ext cx="6869157" cy="591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84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8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0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93296"/>
            <a:ext cx="648072" cy="521276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62336"/>
            <a:ext cx="8280920" cy="534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15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8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0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93296"/>
            <a:ext cx="648072" cy="521276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98" y="620688"/>
            <a:ext cx="8709501" cy="485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15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2060848"/>
            <a:ext cx="7848872" cy="4104456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Existují významné skupiny obyvatelstva, které </a:t>
            </a:r>
            <a:r>
              <a:rPr lang="cs-CZ" b="1" dirty="0" smtClean="0">
                <a:solidFill>
                  <a:schemeClr val="tx2"/>
                </a:solidFill>
              </a:rPr>
              <a:t>nekonzumují </a:t>
            </a:r>
            <a:r>
              <a:rPr lang="cs-CZ" dirty="0" smtClean="0">
                <a:solidFill>
                  <a:schemeClr val="tx2"/>
                </a:solidFill>
              </a:rPr>
              <a:t>zpravodajské informace</a:t>
            </a:r>
          </a:p>
          <a:p>
            <a:pPr algn="l"/>
            <a:r>
              <a:rPr lang="cs-CZ" dirty="0" smtClean="0">
                <a:solidFill>
                  <a:schemeClr val="tx2"/>
                </a:solidFill>
              </a:rPr>
              <a:t> </a:t>
            </a:r>
            <a:endParaRPr lang="en-GB" dirty="0" smtClean="0">
              <a:solidFill>
                <a:schemeClr val="tx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Výrazně se mění </a:t>
            </a:r>
            <a:r>
              <a:rPr lang="cs-CZ" b="1" dirty="0" smtClean="0">
                <a:solidFill>
                  <a:schemeClr val="tx2"/>
                </a:solidFill>
              </a:rPr>
              <a:t>preference v konzumaci zpráv </a:t>
            </a:r>
            <a:r>
              <a:rPr lang="cs-CZ" dirty="0" smtClean="0">
                <a:solidFill>
                  <a:schemeClr val="tx2"/>
                </a:solidFill>
              </a:rPr>
              <a:t>z textu směrem k obrazu a výraznému zjednodušení obsahu</a:t>
            </a:r>
            <a:endParaRPr lang="en-GB" dirty="0" smtClean="0">
              <a:solidFill>
                <a:schemeClr val="tx2"/>
              </a:solidFill>
            </a:endParaRPr>
          </a:p>
          <a:p>
            <a:pPr algn="l"/>
            <a:endParaRPr lang="cs-CZ" dirty="0" smtClean="0">
              <a:solidFill>
                <a:schemeClr val="tx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Ve společnosti se </a:t>
            </a:r>
            <a:r>
              <a:rPr lang="cs-CZ" dirty="0" err="1" smtClean="0">
                <a:solidFill>
                  <a:schemeClr val="tx2"/>
                </a:solidFill>
              </a:rPr>
              <a:t>fragmentarizací</a:t>
            </a:r>
            <a:r>
              <a:rPr lang="cs-CZ" dirty="0" smtClean="0">
                <a:solidFill>
                  <a:schemeClr val="tx2"/>
                </a:solidFill>
              </a:rPr>
              <a:t> zdrojů zpráv výrazně </a:t>
            </a:r>
            <a:r>
              <a:rPr lang="cs-CZ" b="1" dirty="0" smtClean="0">
                <a:solidFill>
                  <a:schemeClr val="tx2"/>
                </a:solidFill>
              </a:rPr>
              <a:t>prohloubila informační asymetrie </a:t>
            </a:r>
            <a:r>
              <a:rPr lang="cs-CZ" dirty="0" smtClean="0">
                <a:solidFill>
                  <a:schemeClr val="tx2"/>
                </a:solidFill>
              </a:rPr>
              <a:t>(mnohost zdrojů on-line, sociální sítě)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dirty="0">
              <a:solidFill>
                <a:schemeClr val="tx2"/>
              </a:solidFill>
            </a:endParaRPr>
          </a:p>
          <a:p>
            <a:pPr algn="l"/>
            <a:r>
              <a:rPr lang="cs-CZ" dirty="0" smtClean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b="1" dirty="0" smtClean="0">
                <a:solidFill>
                  <a:schemeClr val="tx2"/>
                </a:solidFill>
              </a:rPr>
              <a:t>Vše se propisuje do politiky a tím zpětně do společnosti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7" name="AutoShape 6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8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0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683568" y="671943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Důsledky současného stavu</a:t>
            </a:r>
          </a:p>
        </p:txBody>
      </p:sp>
    </p:spTree>
    <p:extLst>
      <p:ext uri="{BB962C8B-B14F-4D97-AF65-F5344CB8AC3E}">
        <p14:creationId xmlns:p14="http://schemas.microsoft.com/office/powerpoint/2010/main" val="3742736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2060848"/>
            <a:ext cx="7848872" cy="4104456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Každá skupina konzumuje média JINÝMI způsoby (</a:t>
            </a:r>
            <a:r>
              <a:rPr lang="cs-CZ" dirty="0" err="1" smtClean="0">
                <a:solidFill>
                  <a:schemeClr val="tx2"/>
                </a:solidFill>
              </a:rPr>
              <a:t>datasety</a:t>
            </a:r>
            <a:r>
              <a:rPr lang="cs-CZ" dirty="0" smtClean="0">
                <a:solidFill>
                  <a:schemeClr val="tx2"/>
                </a:solidFill>
              </a:rPr>
              <a:t> máme k dispozici)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dirty="0">
              <a:solidFill>
                <a:schemeClr val="tx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Každá skupina má JINÉ životní preference a je zcela jinde na </a:t>
            </a:r>
            <a:r>
              <a:rPr lang="cs-CZ" dirty="0" err="1" smtClean="0">
                <a:solidFill>
                  <a:schemeClr val="tx2"/>
                </a:solidFill>
              </a:rPr>
              <a:t>socio</a:t>
            </a:r>
            <a:r>
              <a:rPr lang="cs-CZ" dirty="0" smtClean="0">
                <a:solidFill>
                  <a:schemeClr val="tx2"/>
                </a:solidFill>
              </a:rPr>
              <a:t>-ekonomické škále</a:t>
            </a:r>
          </a:p>
          <a:p>
            <a:pPr algn="l"/>
            <a:r>
              <a:rPr lang="cs-CZ" dirty="0" smtClean="0">
                <a:solidFill>
                  <a:schemeClr val="tx2"/>
                </a:solidFill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Lidé ze všech tří skupin chodí k volbám (v různé míře) </a:t>
            </a:r>
          </a:p>
          <a:p>
            <a:pPr algn="l"/>
            <a:r>
              <a:rPr lang="cs-CZ" dirty="0">
                <a:solidFill>
                  <a:schemeClr val="tx2"/>
                </a:solidFill>
              </a:rPr>
              <a:t> </a:t>
            </a:r>
            <a:endParaRPr lang="cs-CZ" dirty="0" smtClean="0">
              <a:solidFill>
                <a:schemeClr val="tx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7" name="AutoShape 6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8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0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683568" y="671943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Různé výzvy v komunikaci zpravodajských informací </a:t>
            </a:r>
            <a:r>
              <a:rPr lang="cs-CZ" sz="3200" b="1" dirty="0" smtClean="0"/>
              <a:t>relevantním </a:t>
            </a:r>
            <a:r>
              <a:rPr lang="cs-CZ" sz="3200" b="1" dirty="0" smtClean="0"/>
              <a:t>skupinám </a:t>
            </a:r>
          </a:p>
        </p:txBody>
      </p:sp>
    </p:spTree>
    <p:extLst>
      <p:ext uri="{BB962C8B-B14F-4D97-AF65-F5344CB8AC3E}">
        <p14:creationId xmlns:p14="http://schemas.microsoft.com/office/powerpoint/2010/main" val="1416019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1772816"/>
            <a:ext cx="7848872" cy="4104456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Jakou formou digitálního obsahu se zpravodajstvím oslovit každou skupinu?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dirty="0">
              <a:solidFill>
                <a:schemeClr val="tx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Jakými způsoby jim obsah doručit?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7" name="AutoShape 6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8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0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683568" y="671943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Základní otázky pro naší další práci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151384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Jiří Kučera</a:t>
            </a:r>
          </a:p>
          <a:p>
            <a:r>
              <a:rPr lang="cs-CZ" dirty="0" smtClean="0"/>
              <a:t>NFNŽ, ©2020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3308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8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0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616026"/>
            <a:ext cx="8800529" cy="4407153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460375" y="692696"/>
            <a:ext cx="8432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Poslední dekáda – totální změna v obsahu a doručování zpráv:</a:t>
            </a:r>
          </a:p>
          <a:p>
            <a:pPr algn="ctr"/>
            <a:r>
              <a:rPr lang="cs-CZ" sz="2400" dirty="0" smtClean="0"/>
              <a:t>Pokles prodejů </a:t>
            </a:r>
            <a:r>
              <a:rPr lang="cs-CZ" sz="2400" dirty="0" err="1" smtClean="0"/>
              <a:t>printu</a:t>
            </a:r>
            <a:r>
              <a:rPr lang="cs-CZ" sz="2400" dirty="0" smtClean="0"/>
              <a:t> v ČR 2006 - 2020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43308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8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0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2701"/>
            <a:ext cx="9144000" cy="4072597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60375" y="404664"/>
            <a:ext cx="8432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Poslední dekáda – totální změna v obsahu a doručování zpráv:</a:t>
            </a:r>
          </a:p>
          <a:p>
            <a:pPr algn="ctr"/>
            <a:r>
              <a:rPr lang="cs-CZ" sz="2400" dirty="0" smtClean="0"/>
              <a:t>Pokles čtenosti </a:t>
            </a:r>
            <a:r>
              <a:rPr lang="cs-CZ" sz="2400" dirty="0" err="1" smtClean="0"/>
              <a:t>printu</a:t>
            </a:r>
            <a:r>
              <a:rPr lang="cs-CZ" sz="2400" dirty="0" smtClean="0"/>
              <a:t> v ČR 2006 - 2020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58575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8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0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251520" y="465138"/>
            <a:ext cx="8639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Změna Západ vs. Východ: Pokles čtenosti vybraných deníků v EU 2006 - 2020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8639944" cy="386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61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8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0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2033308" y="652203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Zdroje konzumace zpráv v ČR 2015 - 2020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65045"/>
            <a:ext cx="7767862" cy="403164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041" y="6453336"/>
            <a:ext cx="2022797" cy="31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21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8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0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2033308" y="336919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Nástroje zobrazování on-line zpráv v ČR 2015 - 2020</a:t>
            </a:r>
            <a:endParaRPr lang="cs-CZ" sz="24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041" y="6453336"/>
            <a:ext cx="2022797" cy="31320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20" y="1340767"/>
            <a:ext cx="8593780" cy="446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7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8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0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683568" y="67194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/>
              <a:t>Print</a:t>
            </a:r>
            <a:r>
              <a:rPr lang="cs-CZ" sz="2400" dirty="0" smtClean="0"/>
              <a:t> vs</a:t>
            </a:r>
            <a:r>
              <a:rPr lang="cs-CZ" sz="2400" dirty="0"/>
              <a:t>.</a:t>
            </a:r>
            <a:r>
              <a:rPr lang="cs-CZ" sz="2400" dirty="0" smtClean="0"/>
              <a:t> on-line: New York </a:t>
            </a:r>
            <a:r>
              <a:rPr lang="cs-CZ" sz="2400" dirty="0" err="1" smtClean="0"/>
              <a:t>Times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5" y="1530741"/>
            <a:ext cx="9144000" cy="472264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000" y="3275000"/>
            <a:ext cx="330000" cy="30800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8028384" y="62373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NYT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0336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8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0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683568" y="67194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/>
              <a:t>Print</a:t>
            </a:r>
            <a:r>
              <a:rPr lang="cs-CZ" sz="2400" dirty="0" smtClean="0"/>
              <a:t> vs</a:t>
            </a:r>
            <a:r>
              <a:rPr lang="cs-CZ" sz="2400" dirty="0"/>
              <a:t>.</a:t>
            </a:r>
            <a:r>
              <a:rPr lang="cs-CZ" sz="2400" dirty="0" smtClean="0"/>
              <a:t> on-line: New York </a:t>
            </a:r>
            <a:r>
              <a:rPr lang="cs-CZ" sz="2400" dirty="0" err="1" smtClean="0"/>
              <a:t>Times</a:t>
            </a:r>
            <a:endParaRPr lang="cs-CZ" sz="24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000" y="3275000"/>
            <a:ext cx="330000" cy="30800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8028384" y="62373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NYT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14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83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2774" y="2132856"/>
            <a:ext cx="8064287" cy="468052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Segmentaci provedena na </a:t>
            </a:r>
            <a:r>
              <a:rPr lang="cs-CZ" dirty="0">
                <a:solidFill>
                  <a:schemeClr val="tx2"/>
                </a:solidFill>
              </a:rPr>
              <a:t>datech </a:t>
            </a:r>
            <a:r>
              <a:rPr lang="cs-CZ" dirty="0" smtClean="0">
                <a:solidFill>
                  <a:schemeClr val="tx2"/>
                </a:solidFill>
              </a:rPr>
              <a:t>MML-TGI </a:t>
            </a:r>
            <a:r>
              <a:rPr lang="en-US" dirty="0" smtClean="0">
                <a:solidFill>
                  <a:schemeClr val="tx2"/>
                </a:solidFill>
              </a:rPr>
              <a:t>Market </a:t>
            </a:r>
            <a:r>
              <a:rPr lang="en-US" dirty="0">
                <a:solidFill>
                  <a:schemeClr val="tx2"/>
                </a:solidFill>
              </a:rPr>
              <a:t>&amp; Media &amp; Lifestyle </a:t>
            </a:r>
            <a:r>
              <a:rPr lang="en-US" dirty="0" smtClean="0">
                <a:solidFill>
                  <a:schemeClr val="tx2"/>
                </a:solidFill>
              </a:rPr>
              <a:t>–Target </a:t>
            </a:r>
            <a:r>
              <a:rPr lang="en-US" dirty="0">
                <a:solidFill>
                  <a:schemeClr val="tx2"/>
                </a:solidFill>
              </a:rPr>
              <a:t>Group </a:t>
            </a:r>
            <a:r>
              <a:rPr lang="en-US" dirty="0" smtClean="0">
                <a:solidFill>
                  <a:schemeClr val="tx2"/>
                </a:solidFill>
              </a:rPr>
              <a:t>Index</a:t>
            </a:r>
            <a:endParaRPr lang="cs-CZ" dirty="0" smtClean="0">
              <a:solidFill>
                <a:schemeClr val="tx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Segmenty byly nalezeny tzv. shlukovou analýzou </a:t>
            </a:r>
            <a:r>
              <a:rPr lang="cs-CZ" dirty="0" smtClean="0">
                <a:solidFill>
                  <a:schemeClr val="tx2"/>
                </a:solidFill>
              </a:rPr>
              <a:t>podobností chování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14</a:t>
            </a:r>
            <a:r>
              <a:rPr lang="cs-CZ" dirty="0">
                <a:solidFill>
                  <a:schemeClr val="tx2"/>
                </a:solidFill>
              </a:rPr>
              <a:t> 000 respondentů </a:t>
            </a:r>
            <a:endParaRPr lang="cs-CZ" dirty="0" smtClean="0">
              <a:solidFill>
                <a:schemeClr val="tx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Věk 15-79 let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7" name="AutoShape 6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8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0" descr="data:image/png;base64,iVBORw0KGgoAAAANSUhEUgAABLAAAALmCAYAAABSJm0fAAAgAElEQVR4Xuy9d9BUxb7320hWEDECKqgYQEUwYEDdBhBMuLdbRAVFFBW3/Odbtc+tU3XPW3ffqlP3vFXH/1BREQFRURSzGxBUDFtFVMxiDqiICSXHW9/29GM/zVqzetaEZ2aeT1dRCrM6fbrXmtXf+YU227dv324oEIAABCAAAQhAAAIQgAAEIAABCEAAAhCoUQJtELBqdGUYFgQgAAEIQAACEIAABCAAAQhAAAIQgIAlgIDFRoAABCAAAQhAAAIQgAAEIAABCEAAAhCoaQIIWDW9PAwOAhCAAAQgAAEIQAACEIAABCAAAQhAAAGLPQABCEAAAhCAAAQgAAEIQAACEIAABCBQ0wQQsGp6eRgcBCAAAQhAAAIQgAAEIAABCEAAAhCAAAIWewACEIAABCAAAQhAAAIQgAAEIAABCECgpgkgYNX08jA4CEAAAhCAAAQgAAEIQAACEIAABCAAAQQs9gAEIAABCEAAAhCAAAQgAAEIQAACEIBATRNAwKrp5WFwEIAABCAAAQhAAAIQgAAEIAABCEAAAghY7AEIQAACEIAABCAAAQhAAAIQgAAEIACBmiaAgFXTy8PgIAABCEAAAhCAAAQgAAEIQAACEIAABBCw2AMQgAAEIAABCEAAAhCAAAQgAAEIQAACNU0AAauml4fBQQACEIAABCAAAQhAAAIQgAAEIAABCCBgsQcgAAEIQAACEIAABCAAAQhAAAIQgAAEapoAAlZNLw+DgwAEIAABCEAAAhCAAAQgAAEIQAACEEDAYg9AAAIQgAAEIAABCEAAAhCAAAQgAAEI1DQBBKyaXh4GBwEIQAACEIAABCAAAQhAAAIQgAAEIICAxR6AAAQgAAEIQAACEIAABCAAAQhAAAIQqGkCCFg1vTwMDgIQgAAEIAABCEAAAhCAAAQgAAEIQAABiz0AAQhAAAIQgAAEIAABCEAAAhCAAAQgUNMEELBqenkYHAQgAAEIQAACEIAABCAAAQhAAAIQgAACFnsAAhCAAAQgAAEIQAACEIAABCAAAQhAoKYJIGDV9PIwOAhAAAIQgAAEIAABCEAAAhCAAAQgAAEELPYABCAAAQhAAAIQgAAEIAABCEAAAhCAQE0TQMCq6eVhcBCAAAQgAAEIQAACEIAABCAAAQhAAAIIWOwBCEAAAhCAAAQgAAEIQAACEIAABCAAgZomgIBV08vD4CAAAQhAAAIQgAAEIAABCEAAAhCAAAQQsNgDEIAABCAAAQhAAAIQgAAEIAABCEAAAjVNAAGrppeHwUEAAhCAAAQgAAEIQAACEIAABCAAAQggYLEHIAABCEAAAhCAAAQgAAEIQAACEIAABGqaAAJWTS8Pg4MABCAAAQhAAAIQgAAEIAABCEAAAhBAwGIPQAACEIAABCAAAQhAAAIQgAAEIAABCNQ0AQSsml4eBgcBCEAAAhCAAAQgAAEIQAACEIAABCCAgMUegAAEIAABCEAAAhCAAAQgAAEIQAACEKhpAghYNb08DA4CEIAABCAAAQhAAAIQgAAEIAABCEAAAYs9AAEIQAACEIAABCAAAQhAAAIQgAAEIFDTBBCwanp5GBwEIAABCEAAAtUg8O2335qHHnrIfPXVV7a7fffd15x77rmmb9++1eiePiAAAQhAAAIQgAAEMgggYLFF6pbA5s2bzfTp083y5cvtHNq0aWOGDRtmhg4danbaaae6m9fWrVvN3Xffbd59992GmE/dLcD/DHj9+vV2X3366aemXbt2ZvTo0WbQoEFN09m+fbt58sknzXPPPWf/7dhjjzWjRo0ybdu2rdcpt8i4JRbcfvvtZs2aNbb/nXfe2YwbN84cdNBBLTIeOm1ZArqv5s6da15++eWmgRxzzDHmoosuMu3bt6/44L744gszbdo0o/t/l112sf2tXbvW3tfhM6Dig6EDCEAAAhCAAAQgAIFEAghYDbIxZs2aZZYtW2Zns9tuu5lJkyaZbt26NcjskqexaNEiM2/ePKODTyMICS+88IJ57LHHouezevVqM3nyZPPLL7/Y+Q8cONCMHTu2pDV/+umnzfz5820bnTp1Mtdcc43p3bt3SW1WsnIlGGi8P/30kxVXfvzxRyusXHXVVaZPnz52Km+++aa5//77zZYtW6zYcuWVV5rOnTtXcpoVb7tSHNMGvmHDBisSfvLJJ/aSJKGwkpOu9nzLMZd6HHMx83777bfNvffea+8rFf/eqvRzSaKV7neJqhLMJErrBxF3r3fv3t1MnDjR7LrrrsVMiWshAAEIQAACEIAABMpMoOYFLF+YiZm7fqndY489TL9+/cxJJ51k9OLZGkprE7Dcr+Xr1q2zy3vwwQebK664om6FhNAaJUYYqcSBttIHxXLfi5Vg4Mbo7zE9U6699lrz22+/WSsN7Tv3b7vvvnu5p1X19irJMZyMBOeFCxeaBQsWWLFW1pLDhw83Z5xxhhUNqlGqOd9yzacexxw7d18wVp29997bXH311cbdW5V+Ln333XdmypQp9p6WaC/xXkVWsTNnzjQfffSRHU+lXAll6fXWW2+ZJUuWWNFcgpqKhF2NST9OSFTL8z7z888/mxdffNFa9moPOYFQVmYS5Y877jhz+OGHl8VqWX3JMlV96fu4HD9+6Bnx/fffGwmc7733nlEf4lXLP9Rp38gyXOv5+eef2/FqHnq+SQQ95JBDzPHHH2/5FGstXqn1bJQ9GPvM4ToIQAACEKhfAg0nYPlLoZcFCVn6RbXRfzltTQKW7+Kl9Y4Re2r5Fg2tUcLDW9rYK3GgrfRBsdzrUAkG/hh9ayuty6ZNm6zFW2iVVe55Vbu9SnP05+MLg3pGn3XWWdbtt1rilcZSzfmWay3rccwxc9dhf86cOWbp0qX28iRhuNLPpa+//tpaYO21115VFbA092effdbImlgu8YWKhA79KKeYXDEulWr7iSeeMC+99JLZtm1bwbY1bwlOPXr0iFmyZteoHwlLmsM333xjhZpyWO+qHQmHjzzyiFm1atUO46pVAUtjfvDBB60Vb1bZf//9zZgxY+yezyqVWs9G2INZ7PgcAhCAAAQai0BDC1huqfSio9gq++23X2Otnjeb1iJghdYbjWAF47tCFjOfShxoK31QLPcNWAkG/hjD/abPqu3uVm5mSe1VmqPrMxSfWyp+WLXmW861q8cxx8zfF4nThOFKP5ecC6EssRTP7uijj7aC6vvvv2/dGrt27Vp2F8KNGzeaBx54wFpeFVNirI1DUTCm/WJEeT0XxUrfXbK2clZdrp9SBSxZuIqNhDEXIiCcQ60JWBrnK6+8Yh599NEdeBTi36VLFzN+/PiC1mqVWs963oMxe5prIAABCECgMQnUlYCV9cIiS5Zff/3VvPbaazYQrP7uSjHCQD0udWsRsLS+cj36+OOP7S/W+tXYxSaqx3VTAGvNR+4Gxc6nEgfaSh8Uy71GlWAQjtE/PEi8uuCCC8wJJ5xQVYuhcnML26sGR/WpmFdyMZLFiyzaWip+WLXmW851q8cxZ81fB2i5k37wwQfWKu7CCy9sljDB1a/Gc0kuavfdd58VH+ReJ4snPZ/133IHcdczRVY6eldxRQLSiBEjzFFHHdUURF7fd3L/U3xE30LrtNNOs5ZYaVaLr776qm3fiT9qW9dLmJP1liyy5Lb+z3/+0373uOv0XSpXybSYflqvN954w1qNFbIwKkXAknil+HifffZZExvNc5999rFud4ceeqi1qHdunll7rFqfhzHctG+UhECu0Xr/1N+1hhL8xN3np2yXcl11yQPCMVdiPet1D1ZrPekHAhCAAARql0BDCVg+Zr34KXaF3FVc0cvExRdf3JDZwlqLgFW7t1L1R1aJA201DorlJFUJBuUcX7201do41uN863HM5dr/1XouSdR56KGHzFdffWWHLmHhnHPOsbGvyuniqh9g7rrrLuuS7PqRmKsf6ZKKMqLOmDHDxt5TkUXYddddZ0WdsChOn+J5KW6UiuKISZSSYByW0LJHc5RYJ8vIpJIWk1RikkSaFStW2Gp5Bawws7DaknvjZZddZteinGtQrr2pdhQ/6o477mg2f3E88sgjE7sJRTrN6y9/+Yt1Ea3WetbrHiznutEWBCAAAQjUJ4GGFbC0HGFgWP0KqZe+Xr161edqFRg1AlbDLWnmhCpxoK3WQTFzcpEXVIJBZNcNdVlr41iP863HMZfrJqm351KhecvaSW6Jcp10Yo8EpgMOOKAgrieffNJaPrkiS9BTTjllhzqyBLr77rubgoaPHDky8TpXUT/2SfBycabkoqisq0lxtvz3DFkUacwnn3yyDQIvdz/9aOjmlCeDbZiJV+1ecsklNZ+cxWeu+Suu37BhwwoKbrIwmzp1apOIqcDuciUMuVdiPet5D5brmUI7EIAABCBQvwQaWsDSsixevNg8/vjjmS999buEv48cAaveV7D48VfiQFtvB8VKMCh+Jeq/RmvjWI/zrccxl+vOqLfnUqF5yy3x1ltvbbKQShMuwja+/PJLa+XjQiPIovzSSy/doSu5DioWk0q3bt3M9ddfnxkkXO9IeldSkRvbxIkTEwO66z1D1mly5ZMbte/yJqGlFAFL2fVuu+02m4VRJcudsVx7qxzt+MwL8fP70jreeeedNkuhiizlbrjhhh0SDlViPet5D5ZjvWgDAhCAAATqm0DDC1guu5BLS6101GPHjm1atbRDgV6m5s2bZ4O4qq5i3yjeUv/+/RNXXLEhli1bZmNvrVy5silehV5mevbsaU3D9Wti27Zti9oxMvFXkNfnn3/eBk1VfA798rnnnnva+ApDhgyx5vp5BCyZvSvNs9rPO+bwJcznqzYV7+bDDz80cmtQUWwNZd7Rr5N6QU1yCfB/ac5yaXAwXbpz/QqsksfarhJzSVpsFwD3X//6l40/oqx2ikmidVVsD/0Cfuqpp9oDRCGXiWIPtKEbihgpuYGyOLqS56CoseslXHtfvyrrF33NUfeMDlBHHHGE/ZW+2BTw2p/aP7qvxEht6tdp7Rvte91P2leTJ0+2n6uE93dRN1vCxWKse0Rj0MFK95+fCj1mncJm/WeFf0/LfUguJ8WycvxlvSD+4qYi/nLr0TNLbWot0kq59pKedcrmpueuSuwB+ocffrCHeu0dlUJWIPpc1iK6f3S/+/dPLMO0+WqPye1ch3mfpZ7jBx54oLWs0BzLXSq51/39oRhk7rvQzUlWPLKk0fMnrfjPBT8WpZ6ZynL3+uuvG62h+nL7Tu3qO6pQxrzYfVfMc0luaDr0a0yuaBzKRuzG4ostukbf7QMGDCi4rHnqJDUYvpPou3D48OGZWyqGldZDIpfELhU9IzW3rPcOxSBT3Cl9j+r5pu8FPbfDIpdHMUz6XipVwPJ/bOzQoYO1RtJzoNaLmEiI0verSu/evZtlsiw0/qz3tkqtZz3vwVrfD4wPAhCAAAQqT6DhBazwpS98oUt6KVT8BwVzdfEm3DIkveTqwKOgpso8E14fLp9+YdNLtH5xjSk63OoXzaQU0q6+RAhlTdIBW39UsoLd6wVfwsAzzzyTmbo7K712kuij2A8SoXTATEvfrRdgcVbQ3vCAE5rW61Av0bHQS3h4AI79Vdtfh0rMJVxnCaMPP/ywDVqcll1JdcRHYoz2S8eOHRO3S8yBxlXUoXzatGlNe1TMFQ9u0KBBzdou5qCoiooZc//99zfF/kjb1zocK5itDmtZhylxUdBa3VOFUstLCD3vvPPsvVpuAUv9ioXuk0Ip6LVO/fr1s+sk8bFQ0bwUwHfOnDkFnxViJcFbQZcLHf7Vl0Rizd/FninEv1Cb5dxLeQRoiYTKOuZKmnuU7lGJExLdC90/Yjh48GBz/vnnJ94/SfPVsygr81kx+zjmGV/pvS7R9Z577mmK6ZQ2Jt1LY8aMSbXUCQUsWYroEJy1l12gfn2PJJXYfRf7XErK1paUtS+PGJWnTtKcda/qnpWQrfKnP/2poIufayNklWSBFV6jtnUPZJVQ0FDcLz2viymlCFjhd2/Md34xY6vktRKwtJ5OtFe2a1nGSYTLKr6AlWSBVan1bNQ9mMWbzyEAAQhAoDEItDoBS9YmijfhXi7CFwS9aOsXaplYhyUUsPSyLCstHXILHab8dvTrtJ+mO20b6RdUBXlNGkdYR23qj3MtKCRgaW6zZ8+2lguxpVB67fDFUxmCdL2L75HVR1I2pbDNGCuOpUuXWiHFrYPEGR1giymVmIvfv15wFYjXiS0xY9N+TcvUFnv4kwCqX4ida4b2SlpWrdiDosb+zjvvWOZ+ts+sOUm01P5PE7G0fhJW58+fX1A4cv3I+lBWUS6NezkssPLcIzqo67miQ0hS0byUbU0ZJ2OfFVnxX4p5RrgxpfEv514KXZ2yDqN6juogp/2kIiFQbk+yMvWL7htZiWSJdX6dJPFCn4fz1XNLe8hZURTaxxIts+IKZd0H+rzSez0UrbPGpO8NWd7oAB4W/7mg9ZH7mO5Td98VartQhrXYfRfzXJLQrHtM17p7LO35mUeMylMni3kxn+sHLcWqchaWSSJveO/Jsks/GmSVcB20vhLliymlCFj+3GKtrosZWy1eqx9J9I730Ucf2eEl/ejWkuuZxKzW92AtrjNjggAEIACB8hNoeAEr/MLNciH0EeswKncl51ohNxz3cp90IJW1hNwmdJ1e8nWNAsnrpVruDM6SQwKCsuqkuSyEGW00Jo1F7iuy9pBAJGFL1hyLFi3aQRBJE7CS0ibrcKHDmHMh0ZhlzSTrF7n+uaIDnoSU0CIkFH3c9XoJVR2lBVemJDGUgKJDj1i4A0aXLl3Mtddeu4Nbju9OkPVCGwYkTTsAZ90+lZqL+tXhW65VzprOpdjWmjrXOq2PXArnzp3btKaFDssxh78wkYHaU59Dhw5NdAOJOShqPoqDogC0zurQ7X394u/iougFXWv9xBNPNIlc2vs6JGsfJ5UwM5LbR7IGkJWI20dKLa8U9KGFVqkCVtI9onvv7LPPti41LgX9N998Yy2BfDFFmcp0jySldw/ToGuPqk2NV226tX/kkUeapVdPCwYcPiPcftK6arziJiFO1qFK2e5ERv277skzzzyzGf5y7iWtiaz9tJYqWQK07o1bbrnFyDpRJcntSeOXeCUXOFf07JJ1iZ5dEkTTGB533HH2MO6LpuF8XZuO4+mnn26tkfTMlpXbU0891XTQ1LX6oUNxgrKs7go9cyq51/WckdjhXDJ13ylukdbdfTfpOa/YR741aFrcIf+5EH5Hah8fdthhdt/re0lCRrjn0gS/mH2n/rKeS0nfx1o/fbckicp5xKg8dbK+c4r53LdSTHORDwWPGNdIjSF2HQqNtxQBSz94yVJQxX1/63tRP7TJklvPWef6qgyM2m/68SspC2MxTFvy2tBqXM8yfX/6pSXXM4lNre/BllxP+oYABCAAgeoRaHgBK8wOE8abSDrI6OVQmW90yE6LQSTXKQkSzkJKL8mK2aC4RUlFL2iyVnG/WMtiQwcgvYyFJQw8X8gKR24IcnuRS40raQJW6JpXqF0dBpXJSCKZig7ZsjDRId0vSaJPISszHTTkYiSrNVeSfkmWQKCArk4gKWTFEWZRyrL4SLu9KjUX9Re6VRUSkcLDpw7qOohpX/ol69ChF34d+p1Vifay3Mh0mEyzgMo6KKr/0GKmkEWXrg8P6mlxWULhI0tskzitX7Al0rlSqoClw7ys5Nx9mnWPyIVK1n8qaUJr0npK6NJ9GpZwzdIE3mKyXoWWOHr2yMJJbbtS7r1UjADtspe5+DuyDpSlmF/C7GSFLPlChrK2nTBhgo1hlTZf/XtSTDh3vcYmy1VnWar7R2uYJsSmPWPcv1dyr4fPbglLYqrnYlhC4SdNME8SsMK4Un7b4T2f5tKdte9cm1nPpfD7tZA1mdrMI0blqZO1D2I/DwVriemXX375Ds/xlhQ8ShGw/CDyTph+6KGHCoZP0F6VlbW+z9Lc7GP5Vvu68D1Iop3eB0NX25Zcz5BJPezBaq8j/UEAAhCAQMsQaGgBK/zVPunQEb5AZx3GtUx6+ZD1hawqVLKsSlyd0IUo6Re3MDtM2ouNv10UyFq/tn///ff2n9MELFk/yZJAJelQF25BWTvI9cxZuSS5I4SiT5booD7CXx6TRIfQvL6QFUcYgDbpABxze1VqLmGQV1nxSZBSQPu04r/Q6wCalJK80OEvPMSrnyz3PV2TdVDUNRIMb7755ibhKEswDAPsp+1Pfx3VT9ohzWcWCk6lCFjac4o5pzZV8tx74UFdzwpZ1CnAvYrWUkKwrIbSSozbSOjSleRy57fvC6gagwQdWdu4Uu69FFq+FtojWVm2dHBSgHdZQqkUcklz8wl/YAhdovI898PnYWzw7aR1ruReD++JNCs+N67wuae9qT3qWxKGAlYhYVftxt7z5RCwQvGqkMu7m3MeMSpPnZjvnaxrQpGxUIBz/eAkAd5ZONeLBZYfC0pilCwfC8U/9JnFfK9lMa725+GPCkmhFDSmllxPn0m97MFqryP9QQACEIBAyxBoWAFLLz8SAXRwdC9zScJB+AKtX9T1y3qhQNNyhdOBSnVVYg7aui60FEoaT3iwkSuLgjlnlaxsNqqvTHHOTUcvwXLxKzVDVHj4SbMW8scfc2DS9b65eiE3wqwDcBa7tINcueaivSjXQAlZKnKNKCRg6JqYw1La4S8pkHHWgdMxiBGwZBUnCwv1o6KsbGmWh8W0669jjMCqtmMPwDF7IBRdYgMgK16XuKmEgXhD9zi5ccmdrVB2yZjYKL7AGeMyq/hrcrt0xXeHLsQx714KBYw0AToU7JOErvCZGBPfTs98WZDqPlLJin0Y89wv516r1F4P3aljXR1l4Sa3cRW5AMsaxL+n/edCmjVueI/FPEtimaa1FQoBMT9AxT5fw/nEPJNjnjPFXqPvbf2Q5NyAk1xiXZt5xxi7DoXGntcCq5Drvu5bCcXOTVjvUHqOab86gSvNLVpjTWu72DVw1yeJu8W2pR+XtJ7auyq6R/WDVpJFbkuupz+vetmDxa4F10MAAhCAQH0SaDgBS7/W68Cj2FB+9r40K6k8L26h+07MgcptD//gKQscvbj4QXN9K6nYg4LajhGwit2iMWxixSi/79g6oVCojHmKHeYf/iWmyJXTxSLKsgYqxCB2XHnmUiz7mBfXpPVRJjFZ2fmJBWRpo1/iY+L1xBw6i52Lrs9qN7RSixEP1W7MHo0dry+YFuMi5otDEt4kOru4ZqF1oNx+0mLf+eP0RbEkizVfcIixesxiUIm95CdW0BiT5u5bNaWJ1P4zM0lcSZubrBdcYHi5Syo+mLMqyrNvwpT2ea39KrnXQ0Ew6ZmZxEuHacW0cyJJaLmTdf8mtRlTJ3YdktqSpZXczF1SDH3Hyx1d1naFBGKNNeb5Gs4pT52s+y7r8zCGYaG4XnnnVa7naDkFrKy1lFu8LM1ciIE0gbzWBKzwB4EswTXvnou9r7L2nz6vpz0YMx+ugQAEIACB+idQVwJWXtx6SVCg2VNPPXWHF9s8X/T+4TJJhCo0ziyT8LxCVN56hcYaw6aSok8Ya0miwN/+9rdmv1T6cb3SDsmx+6aSc4kdg7su5sU1aX1kDejHWss68ITjijl0FjuXGAErZq8l9Zu3XlJbxVo1xXDweRYjvvhBjZNcSMO4Wi7YvUSa3r17NyWeiBlj2gG21L0UI0D7ro1J93doyRUrbGbNO8++CZ8PeQWsPH3Higyh+2lSfMEkNhKBJk+e3GRVHLqL53kuxNSJZRG2NXbsWJsQxI/vVyiuYDnEqJhncta+K+ZziTOKYajvOJUY9+O8Y4xdh0LjL0XAuuOOO4z2rkqsIB+6tSbt9VoSsJKyZGa597bkemot6m0PFnN/cS0EIAABCNQvgYYXsOTSI5cdxaYp1wG4FLGoUHyb8Jd5HUQV+ygpq1k4l2LHJFcTxcyS1Ync2/QC67L8pG3npANbpUUf39otSaDyX2KTDsDF3JqVnosbi8uWpgxxsnxQDLOsdPRJsUzCQ4fmr6D+7ldp9adAy7IQLOQS6zOKOXSGTNWnAnEvW7bMyBpJViAu42YS/yRBRvVkSef2YGx8oXIcvNwYi72HYvaW32bM9bG8dF0Y+8fVleWmMjbKGrF///5NWQkL9V+JvRS6s4X3Z3i/JVkL5bknYzjn2TflErAqudfDA28Mi6RralnA0v6WVaJvYZ0WJzBt/nmEgTx18vJPSsARI9DlHWOe+yGcW14BK+w7Jkak+g4F8rTkIHnXoJz1krJkxrj1t+R61uMeLOea0RYEIAABCNQugYYTsCRyyFVKGadOPPFEGztBqdHTSp4XN/9QmpTRq9ByFxKwSjmsFXP4VoBjWek4t7vY7dkSAlYYN8w/5MYcgGPnpuvy8C+mjkSd119/3cZm80WmmDHGCFhJ7WS5KIR1ihGwFINEroqyhIgNuKv+kg6bMYHLk+aX5/5N4+3fQ8WIx4XWr5IClvqVAKp72T/Mh+OR+9yQIUPMKaeckiqGhxzLsZfURphh0Hcj9Nc8zXoyvL/kfqk2slzEsu6pPPumXAJWJfd6axCw0tY2RhBwdfMIA3nqZO3DpM9DN7NYiyS11ZJZ68olYMVaNobWmcW+i+VZm7x1wh8bYvdqS61nve7BvOtDPQhAAAIQqC8CdSVgpWUvKwV5noNMKQfdlhawkqw2JHIohoR++dT/uyKLsA8//LAp+HhLCFhhxkffisMPui0LI4k8+hU2bylGjHJ9xNZJCoatNuSCKje/ffbZp9mw5dKj+ECuFCNgSbAVN5e8QFaIirWmfrJKrICVlOVQbctNTnNxMaBcfxJNv/nmG/vXehCwyhGsV3OttIClPiSMKsiu4mLpfk0TExUzSG42Rx99dKYrtVu3UvaS2igkQPtxvNKCjZdLNAr3fZ7nfrnGgoD1x2rErkPoLuZa0PQHJuYAACAASURBVHPfJZPQv2W5ZLl6ecSoPHWynrfh55rLvHnzmsUwLCbLXksJHppHXgErjGMZK2CpT9/tuxLvh8WuX9L1ioN43333Nf1oVYxbf0usZz3vwXKsF21AAAIQgEDtE0DAWr3axv5wgWBjXp6KsXYKt0Chw0uYfayYQ3TMmL766isbqNdZ/+hAe95551k3syQXs5jDRayA43Motk5aIOyYA3Axt2Cx41LbsXWUVEAHEycqKZbPqFGjTK9evRKtSWIOS0lWMxIg5TIo94oFCxY09aeMk8quWSjrpOYTI2DpBVdZ1F577TWLVxYCyuImcSRNJMtqN8wAGLowpa1jzB6N3QMx91BsW+66SrRZaAzaXxKNJGQ5F1XfPVX7489//rMNdO2XSuwl176fcc8J0BI677rrLvPRRx/Zy9KyM8beX8WuS559Uy4Bq5J7Pea5USyr2OdC2G7WPa/rY9chScCSFcvIkSNttkk971TSkrWEY8vDKU+dYlgnuZnpu1khELKe266f0D0173M0NgOrP7+8AlZ4X4UZQwsx9PdFLQpYYZZMfT9effXVNvNgTKn2etb7HoxhyjUQgAAEIFD/BBCwcghYfhD3YgIza7tkvQT7B15Zztxwww1R2eOyDsqhJZPEq6uuusooQ11aiTlc5DlgFlsn/IVWboSXXHKJmTlzpnVRKnQALuYWLXZcajumTmiFEuM+kLVPkg5/fuYmjUsBgIsNchxz6JQllbJ/OSE0xkIgq91wr+ngdumll2YuX8wezWzkfy7wf82XReKkSZMSU5vHtqfrfPFGrs3XX3+92XPPPYtpoqRrFZ9s8eLF1s3TCVlJGbtCjuXYS27gYaZBuQD27NnT3HrrrVZsK2Q9GboJlcu1M8++KZeAVcm97ov94l9MhtxYoSA23lTWPZ/0DEv7ASkUsPzMqqFVcYyFS8zzNeSRp04xN29eNzO/j3BvSaiWAJZVQqHknHPOMWeccUZWtWaf5xWw9G4iEVL1VYpJ1FDLFlhh9r6Yd64QeLXXs973YFEbloshAAEIQKBuCSBg5RCwsgKLF9oN/gtXUgZDHTSfeuop24QOChMmTCgoMrm+sgSsML16TCyZmENejIAT8shTJ8xWpoOZzPLdAVjWRbICKqXkGVdMnfBQOWbMGCMRrlCJOSyF6xOuqdz2FBhda68S8wIdc+j0Ld9i92hWu3kTGMTs0dg9oYQGDzzwgL1cFg/6pbxv376x1ROv89ssh5trnsHogCj+sshzJdyDldhLri+5m2of6pCsor1/8MEHmzlz5ti/Z8WuqUR2yDz7plwCViX3+g8//NAkDIptmmVbsfso6/5Nai+mTuw6hG3534va33PnzjUvv/xy0zCyRPWY52s4pzx1YjlLONCzx7n/KoanvtP0zC6mhHtLyWvGjx+facHlZ0fWcyrP92leAUvzi9krIYdKZSgthnfatRKv7rzzTpsox333jhs3zujHq2JKNdezEfZgMWy5FgIQgAAE6pcAAlYOASvMfqNsX0rrnZXpLbTEScq241sraFudfvrp5txzz83cYVkCVuxBwe8opk6MgBMOPk8dpRKX+6Ne6OSyJubvvPOOdZHLOgBnwvufC/KMK6ZOnoNPTJ2Y9Ql/UdWv28psKcvBvIfOPIeNmDq+UNGhQwcr3uogV6jEMIhd/9C1K/be80Wq0HIrdBmOfVYUGrME0Yceeqjpkr/+9a+Z4m1W3KUYjsXuJX8OvgAtVx/9UdwulSwrkdCFePTo0UYCRVbx91NouRUz36znVoy7edoYK7XXw+dRkrVdFre8z4WwXsw9H7sOWW0lZUyT5ZEEvKSSx1It5pmch22Sm5liFsoCO0/JY/WZp044tlIELP/7Pfa9R2EfbrnlFvPzzz/boSRlMc3Dr9Q64V4sNpFK2H+etSm2TqPswVLXjvoQgAAEIFAfBBCwcghY+uVPv5Yqo5xKbNyNMA7S+eefbxRrwi+htUJMAO7QVD0pFkR4UIhJOa35aZ4uSG5LBHF3bMKDmc8s6wAceyvGiFFZh9qkuGXhwSfLrUe8Z8+ebSQYuBITxD1pfZKCxxeyTsg6KGo8/jUxlkra0/o1Wi/JKmkuSOEhxrmKFhKGQ1GlFFFB1g/Tpk0zH3/8sR2nXP4mTpxYMF6J6shVc/ny5bZOuP5hm3pWXHbZZUbWcoWKhNlXX33VHmJlReGX0N0nxspG7CUAa4+rhC5CMUJCsXvJH3MooLnPYqw9QuE/S4RV27/99puZMmVKkwVEeLiNmW/WvV7KXqvkXpfLqAQyV4477jjrRpb1A4v2lUTFk046aYdrY54LIa+YOrHrENNWeAgvZHEaitVZ91DsMzn2u8ZdF353FxsjKam/UJzLioMlAUgu4S6OWKzVVth3KQJW+JyMee+RJfBjjz1mf8TSj1qxwnaxa1TM9eEzUs97xbpMSpwR226l17OR9mAsU66DAAQgAIH6JoCAlUPA0pKHAdH1wiVT/R49eiTuCFkLKd29O0DKakiH465du+5wvf9ipg8LxUxSHCLFgvIz1iUJWKE4U+hXQWU1e+WVV+zLoR8AuiUFLHEID2b6txgBJfYWrZSAFR7eC8Vo0RgkGrp4IG7seQWspMN8obWPOSj6LrRZ+1OHo3vuuadJvNL1aQJWKAZlpY+XCKC971wk1XYpooLq67AwY8aMpn1f6N7TfbJw4UIr6LlDVJLVR9hmly5dbMbMNOsyHYLUptyJlQVQB1AJ3fp/lfCwJ54Sxfr375+41cNDVdI9EyskhMJQrHVBOGY30Nh4N+EzsZAIq75kgeB+YJA1n57Nclt0JXa+PtByuRC6NfSFz3Lu9XCNtG+GDRtmzjzzzKY9FG4UCbByyda9pH2kGIO++1rMcyFsM6ZO7DrEtKX+Y787wx+KCold4X1e6Jkc+12j68oRIympv2LmFj4bShGCShGwNA/Vv/fee6OevaFYWeh9qpg1KeXaJJbKijl06NDERC2xfVVyPRttD8Yy5ToIQAACEKhvAghYOQWspGwtOkgq8OmJJ55oFN9KRdYDij0jNyO9CKtkHfpCE3TVkUB29tlnm8MOO8wKADpoKG6FrLpcBkW3FdOy8YQv9zrYyDJBh2O5lOkFTNYnuk6/UIclKW5WpUSfpNsqDB6ua2IPwDG3aaXmEgozGosOTDpQyqVMlhFr1661L/D/+te/moKj+2NOipsVe/hTO+ELf5p1UcxBMTwgu/2pl3XFjNIhSHtSWQolIri4Lm4+heJmheNUW8qgOGLECLPPPvvYA7gsBV588UXbfth2qQJWkpWRu/eOOOIIK5jqPlZ8sX/+85/W8splltTcFTtG8/OLPpcL3XPPPdf0z2pHVh9yU9RaaJ6ai+b/xBNPmBUrVthr04SNUBRTe7K00b2s8ape2jiTMlJWYi+F91ySAB2b7Szpmah7X1assnrTPaS1kwWRrI8cP40hyQKpmPm6eZRTwEq6J8u51/UcV5ZHuVy7fSQxVu7oynwqXtofupcklOo+dd9PSaJtzHMhXO+YOrHrENOW+k+6f0877TQ7b/H1SxgYXt+buk6xFCV66jmnJBjik/R9mPSjQsz3jK4J97O+D/LESErrLxSD9EzS+4MsgfRuomeS5qTnUswzLGZepQpYac9eZU3VM0t7Vtz0fvLss882Pfuz3qdixl7qNeH7oPaaRGOJV+6Hh1L6qMR6NuIeLIUxdSEAAQhAoH4IIGDlFLDcy/K8efPswdQdYrOW3s/uFb5Q+3XDX8YKtas2ZdWzcuVKe1magKUDmCxWXOr6rLGqHR1qJMKpJLnHVUr0SRqbDvg6lPnjj41TlDVXfV7Jucg9R250vrVQ2pi0L/SLsvaAE2iS3EBiD3/qJ0lwTRJcYg+KeqGWxUYoICXNSS/wOjS7IN66ptDhL3QLLLR2smAUL7dHSxWw3OFS94lzJYzZOxJTJF7pnkkqOpzJKmjp0qXRzwrNS5ZGSe5fWk8drJUR1QkPMePU+HRQVvw9v1RiL4XjCd22YuOcuXbCwMgx85WrtKyJ3A8Krk4x83V1yi1gqd1K7vUwKHMMLz13lLwgjL8U+1zw+4ipE7sOMW35+0RJA5xLXJrbbpIQX4iRfuTRHnAu9aUIWA8//LB56aWXYpak4DVp3/Uao4RwCf2x7yZqS88wPcvylFIFrDzP3izLxTzzyFNH7yRyP/ct1vO0k/bdWIn1bMQ9mJc59SAAAQhAoL4IIGCVIGBpqfVy+MYbb5hHH3000XLG3w46FOgwGsa0SdsyEqQUnD3p119XR7+sKqaSXnDkqqWS9lKrzzZu3GgP0suWLUt9sdVLoX6F/stf/mIeeeQR895779l2wwDV+rdKij5JXPyA2cUegLNuzUrPResoYWTVqlWpQ5EljSyzZO1zxx13NAkzSdZvsYc/11mMi14xB0Xf7ShtQrIsuOCCC6yVkV7wneClX6clyiUV3VOyCNHecy63SdfpoHX55ZdbKwLnclkOAUt9aZxqVxZxhQQiiXODBw+2lkAdO3YsuMXUjuJaqd1C81Ij2gfic+qpp6b+gi9OH374ob2ftReyiixrJOZ07959h0srsZfCTsKsYUlJLLLmIJdpudjqmVToYO7uIwncSbGfip1v0rOuHHut0ntdlmgSmt2PG2l89cyX2KfvkqTMd8U8F1wfMXVi1yGmLX9uoYVimtu2nsVy5XTZ4pL4iI3WWve5nt/u3i1FwPKTrmTt+UKfF/qu1/0mSyVZaWf90KBn6aWXXmqtXPOWcghY7h1FVpS+1XrSmHSP67tFlqyFfgzMO59i6oVxLoupG16btq/KvZ6NuAdL4U5dCEAAAhCoHwIIWCUKWG6pJQxJFFIqbx0W3AujfrXt2bOnDYyrA0JWIN2kQ99bb71lnn/+eStk6Rc+HZr33HNPc8wxx5ghQ4ZYlyX/BarQS63a16FJ7niK36M4QnJfU5GVgqxy5NbTp08f+1LoZ8vS32W9IXHFlUqLPiEPWbAolpjmkOcAXOjWrMZc9BLq1tPtE3HVmkmkkmAhoVAHdVkROFcoiZ833HCDFYJciT38+XMOLfu0d2RxIes6lWIPitr3ipemw4YsHtL25w8//GBuvfXWJkFOYor6lQiZVrQvZd2o+0ouiVpzHVq0N7XvdT/pXvBfxMshKvjjEWPNTWPw56f1kvvnySefnCgIFdpn/rNCbcqVQ0Vz0wFSB2W5+oSuiGltak9J0NG9IRdEdz+LjfaLYj9pXyk+X9pBrxJ7KelZprVSPECVUqwnJTxIXNS8tTckDjpLVLFTYoe0TJvqO898K2GB5RhVcq+LjVwr5Xql/6ov3UvaH9rHuo/0/bTXXnulbttinwuxz5LYdSi2/ySL07SkEPqulmAuPu4e132ie0c/Nrl7R3Ev9aNCvQhY/vdE+AzTZ7o/FIdPApBc9Ep1dSuXgOXGre9HPf9l3SQLW/f8lxiptXTvPrXwul0NAavc61kNAavcY66FtWYMEIAABCDQ8gRqXsBqeUSMoFYI6KBergNwrcyJcUCgtRCQOCARU6JFua0nWwtD5gkBCEAAAhCAAAQgAIHWTAABqzWvfp3N3bfiSctkV2dTYrgQaDUEfPffpHh6rQYEE4UABCAAAQhAAAIQgAAEchFAwMqFjUotQcB3I+EA3BIrQJ8QyEcgdL9LSkqQr2VqQQACEIAABCAAAQhAAAKthQACVmtZ6Tqfp2L7KAi4YkOpKGi2YnVRIACB2iYQxiNSkPDrrrvOZqakQAACEIAABCAAAQhAAAIQiCWAgBVLiuuqSkAWGwp2rT9KB6+U4068Uqr3iRMnmq5du1Z1THQGAQhkE5BgpXtVAf0V90rB1hXk2GVzPPHEE82FF17Y4pnDsmfCFRCAAAQgAAEIQAACEIBALRFAwKql1WAsTQR8d0EfizKNXXbZZTZjHwUCEKg9AqG7oD9CZbq79tprbfY7CgQgAAEIQAACEIAABCAAgWIIIGAVQ4trq0YgScCSeHXBBReYE044AeuNqq0EHUGgOAJpAtbuu+9uxo8fb3r06FFcg1wNAQhAAAIQgAAEIAABCEDAGIOAxTaoSQIvvPCCWbhwoVm7dq1p3769Oeyww8xZZ51levbsWZPjZVAQgMDvBDZt2mTuu+8+8+GHH5rNmzebbt26maOPPtqceeaZRtlDKR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AAEIQAACeQggYOWhRh0IQAACEIAABCAAAQhAAAIQgAAEIACBqhFAwKoaajqCAAQgAAEIQAACEIAABCAAAQhAAAIQyEMAASsPNepAAAIQgAAEIAABCEAAAhCAAAQgAAEIVI0AAlbVUNMRBCAAAQhAAAIQgAAEIAABCEAAAhCAQB4CCFh5qFEHAhCAAAQgAAEIQAACEIAABCAAAQhAoGoEELCqhpqOIAABCEAAAhCAAAQgAAEIQAACEIAABPIQQMDKQ406EIAABCAAAQhAAAIQgAAEIAABCEAAAlUjgIBVNdR0BAEIQAACEIAABCAAAQhAAAIQgAAEIJCHAAJWHmrUgQAEIAABCEAAAhCAAAQgAAEIQAACEKgaAQSsqqGmIwhAAAIQgAAEIAABCEAAAhCAAAQgAIE8BBCw8lCjDgQgAAEIQAACEIAABCAAAQhAAAIQgEDVCCBgVQ01HUEAAhCAAAQgAAEIQAACEIAABCAAAQjkIYCAlYcadSAAAQhAAAIQgAAEIAABCEAAAhCAAASqRgABq2qo6QgCEIAABCAAAQhAAAIQgAAEIAABCEAgDwEErDzUqAMBCEAAAhCAAAQgAAEIQAACEIAABCBQNQIIWFVDTUcQgAAEIAABCEAAAhCAAAQgUK8EvvjiC/Paa6+ZCy64wLRv375ep8G4IVC3BBCw6nbpGDgEIAABCEAAAhCAAAQgAIHaI7BhwwZz5513ms8//9xcccUVZsCAAVUb5OrVq83kyZONxnDNNdeY3r17l6VviVfTpk0zu+66q5kwYYLp2LFji82xLBOqkUYKrdfWrVvNvHnzzIsvvmguuugic/TRR5sVK1aYGTNmmO7du5srr7zS7Lzzzk0zmTVrllm2bJkZPny4GTZsWMkzVP8PPvigWbp0qenVq5e5+OKLzcMPP9wi+7rkyTRIA3UjYK1du9a88sor5o033jA//vij6dKli5k0aZLp1q3bDkuxbds28+abb5pFixaZH374wejvnTt3Nv379zcjRoywmz2p/Pzzz/YGef/998369evNTjvtZPbcc09z5plnmkGDBtm/h6Ue+mqQvco0IAABCEAAAhCAAAQgAIEqEnCCQFKXOl/17dvX/OlPfzJ9+vQxbdq0abqs0QSsn376ydx+++12ftdee63ZfffdrUDWUiJd3i3w9NNPm/nz59uztObRs2fP1Kbc2g8cONCMHTs2b5eZ9bIER1/E0l6THrDbbrtZ8Up70C/lFLC2b99uFi5caBYsWGBFUAmxHTp0qLs1z1yAOrug5gUsbZxXX33VPProo2bz5s0Wr8w1dbNp03bt2rUZcl8lVd1ddtnFtGvXzkgA27Jli71Zx48fv4MS/+WXX5q77rrLrFmzxl6verpe9fQwPvbYY63q27Zt26b+6qGvOtuPDBcCEIAABCAAAQhAAAIQqBECThCQUCCLI1fcOUnnLf3IL4uXM844o0nEaklxJ0sQKRatznx33323+fDDD824ceNMv379bBMtOcdi5+CudwKW/n7EEUeYyy+/vNn5NkkMamkBS2OS0YjEJI1foqnEpFC80nXlFLBk6TV37lyrPag/WXrV45rn3Su1Wq+mBSw9EJ955hmrEqscc8wx5qyzzkq1oNI1H3zwgTUplDp6ySWX2AeMBChttgceeMC8/fbb5tBDD7Xil/NbljA2ffp0s3z5cmveKtPATp06GfWv9mbPnm02bdrU7IFVD33V6qZjXBCAAAQgAAEIQAACEIBA7RMoJAhs3LjRCgqLFy+2YsJ1111n3axaWtwpt4DlzpeHHXZYM8GnHsUMX8DSGVkGGscff3ziRqwVC6xi7pJyClhJ/dbjmhfDrx6urWkB69tvv7WmmtooCpR3wgknNDNNDQFLcLr33nut++Dpp59uzj333GaXrFq1ykyZMsWKUb4/tKyv7rjjDvurwvXXX2/22GOPpnpq88knnzTPPfecdSO87LLL7Bjqoa962ICMEQIQgAAEIAABCEAAAhCoTQJZgsC6devseU3WKjICGDx4cEMJWM7Q4ZNPPrFWOIcffnjTQtWjmOELWJqI4nlNnDjR7LXXXjtsQASsHe/Jelzz2nyy5B9VzQpYEogUME3ug7K80gPRd99LmrLc/2699VajWFZXX321NS/0ix5AchP86KOPmj1gX3jhBeuiqAeSHkxhP1LdZaHVo0cP6yss88F66Cv/tqAmBCAAAQhAAAIQgAAEINDaCWQJWP6B3g+cnXXQl0vYO++8Yy24vv/+e2scoLhGQ4YMsX/CDH9y41Mg7WeffdbGQ9b1CiUj9zb1K+8ZVwpZYLlA7Bpf6PaYtNbffPONue2226wHkDsHuuv8OSpGlMao+Wh8MnjYd999zTnnnGPPpH58ML++jCR03v3tt99sGBtZsJ199tnN6rj5/PLLLwW3Y4yrnxOw9t57bzumlStXWiMNeS6FZ+AsAUvjUnwoeTgpfrTW7MADDzTnnXdeYmwt8ZJn1euvv24kfMpqT2M++eSTzdSpU1OD7qteDCfBSdqvbp2+++47a8QiY5annnrKiq7aRzJe0V7QWPx10rxmzpxpDjjgAKstaI+F+1pziGnLLVwYczttzVv7c6fQ/GtWwHICkW5UZXnQzZBVFLBdApaKLKkUgD0s9913n71p/Afs448/bk1fFRTu/PPP36HO119/bX9ZkIWWCxxfD31l8eJzCEAAAhCAAAQgAAEIQKD6BD7/YVvFOz1gzx0TUBXbaZaA5TxcFDdYIVpi4kP5cYQlGChGsYrOfxK2Dj744GYxjiQaKKTLu+++a+NthddLjJHAoMDqKmkClot5rLEqLM3QoUMLeveoLWfoIE8gudv5xRczJDzJe0iChEQNNxf9ffTo0VYk8ouCwisAvMQ7CT+KvyxjC40tjCkmcUvGFL/++usOy+fHIpPw95e//KXgEjsBS6KMEpXdc889tl8Zi8hoxC+FBCw/frSLjyaXUidkqT1/zv581Yfmq6L5ShjSPMQqzBpZDCe1V0jA+uqrr8xBBx1kPvvsM9u3xuDiZCetU5aApcQFEsFi2tI1MoqRFiHxLlxz3QennXaaTTiXZbRT7D3caNfXrIAldVxKrBTRUaNG2aBtCpynG0wWULrBQrXduQLqJkjLUOhuWl+hznowJz0E66GvRtuszAcCEIAABCAAAQhAAAKNQOD/e3SjWfDOlopN5f+6oKM568h2Jbefdk6S0CTrpPvvv9/IskUJr3Rmc4fvQhZYyhSvzO8SfRRE3IVvkeWShBpZBY0cOdKccsopdvyyvFI/EqgkVDl3N3e9+lccJwlMEgKSzm4ui6DqhGNNgyTrHAVvl5Dhu0e66/05SpCQIYSELglQEnOeeOIJ88orr1hLMd9NT/U0z08//dSceOKJtp7qqz/1pbkqnnNWlkAJgXPmzLF8JKaITVJgc39+voCl659//nlrRSW26s8PpZMmYMnARMYdsibSeVxGIJqz9oQspWRlpXY0Z83dCZavvfaa7UceT7JOU5GApxBAEoJ0hvcFrDycCglYn3/+uRXJJF5qzNqr0hbk9SUDF9/SSmPLErCKacsJvRIjwzV3Mbcl/hWKSVbyzdwgDdSsgOU2jKyedDNIlfWVWmfu59KYaj3qQVSqpljWIHuUaUAAAhCAAAQgAAEIQKChCNSbgJUGXyKAsg/qj+/2lyZgSUCSx4yEAz/ou2v/vffes25byjivc54EGedBM2zYMCuY+EWxj2VF5IsPoYAliy0JLupbRhASCUIXxaT5aQ6KkyzLqqTwNGnuk64tWfeovsQZiVQSTXxBTq6FV111VbOx+GF0kmI6++OU6KIkZTovqx2JWFklFLDUnyzBZDwSCntpApbiQ8uV0xcNXb9a12nTphnFDJPlmdqUwKg41Pps/Pjx1sLOLxKxtCd03vcFLCdcFsMpS8CSeKV95LsKOsMZ520lV9YYAUsWU4q57bflx9aWQY1ryzELk8k5DnIjlZAma0J5kjndI2s9W+PnNStgKfug/ElVpNAqeLoWVEUKpm409xBy8bEQsOZb3135YBdT9HCgQAACEIAABCAAAQhAoFEI6OBcy6XeBCznJuYzlUDjvGNkfXXEEUc0HebTBCwZKciqSSKGxIxQSHLik9qVBY9iEDvRpXfv3lZIkjdOoeILWDoX6Vwpaye5j8nNMctKybWdlc0wK86X2nFjd7GWZankko4pSZmzMvPn4ww5DjnkkERGulbucPJWktWOb62WtedDAUtWTx9//LGNEy2jEd/dMUnAcnNW/77LqN+v68O5XTqRUWf6MI6Y6iVx9hOmFcMpS8CS9deAAQOaYUpb5ywLrNi2XKIDWSzK4jDsX4ORVdstDEUZyQAAIABJREFUt9xiXU+TxNKsdW1Nn9esgOU2fpI5oxbI3Wi66Vy8KwQsBKzWdPMyVwhAAAIQgAAEIACBZAIIWJV1IRR1CR465MtyRNYz48aNy4yBFWbBS9u/vjuZHwdJblv777+/FQH69+9vXdLCAOlOkJDAJgsYGT9ItJJ1j+rGFhfzWO371jSufoyAFYogqitDDLmzZZXQpc1dL9HKuSDGukO6ukkClsQiWQjJ/U/umRKZxC1JwIoNKK/+nGFFUggff+5JApLPthhOtShgSZyaPHmydSsNY3y5uSmwvPaFhNYxY8bsEDMti0Fr+rzmBaw0iyKnZMok0am/CFj5BKzWtOGZKwQgAAEIQAACEIAABFqaQL1ZYPkJsHx2Ej8ee+wxG+z8yCOPtJ4gcitME3ecmOGCWKetg9y5Lr300qZYSWEGO1dPApay9vkZ5NJEFlmIyQImNkh21tmyVAFLbmKFXBn3228/y0DxsFwRbzFU3CrFmfLD6cTs6SQBS/V8d8fjjjvOulnKdXPZsmXNPHwcW/1X45egmFYkMF544YVNVmhp5/osAasYTrUoYLl9JE5pApY+ywo1FLO+reGamhWwnKmhTD1lRuffuFqYpAeGU8kVKM6ZnIaLWCgLYVJ2CdUvlIWwlvtqDRuYOUIAAhCAAAQgAAEIQKDeCDSKgCXuzsrIdxHLErDyhD1RXxJwlI1Pyb0UFFzxi1SUvU1Z9VR8AUsiz3nnnWceeughK9LEZh9UO1lZ50sVsJJc0LL2sVjLBVGuiEnxpLLqpwlYqqdg4jNmzLBNKHzPW2+9lSpgae6FxBh/HKVaYBXDqRYFrBgLLH8vJSUMyFrX1vR5zQpYCvwmM7ru3btbF0GXLtUtTpIFlnxGFQBOGRGSfEflSy3/3o8++qhZJgmXHtX5JoeqvG5mmWnKB9v57dZDX61pIzNXCEAAAhCAAAQgAAEI1AuBRhKwkmIcpYk7S5YssYHH0+IhhesnN0UJTxKuZInjn9P0b8ryN3fuXOv65s6MvguhPHUUOFtjdNn9YgOelyMGljLyScBx50zNT0HqFaxeQd0V3D22uEyK+m8xQlySmJTkniieYvnyyy/b2NM6f8ulzRcb3RlcgeljhRa3PxTDTKKX3EP9ksRZRiJ5ONWigEUMrNgdHnddzQpY8u1VtgjdHEnpJF0MLPkz62Eldd0P9paUFcBlONCD0M964cz6ZOXlpzgVQt8s1s+0UA99xW0BroIABCAAAQhAAAIQgAAEqklAAtZH322rWJeXDmlvzjoy3b0rtuMstyYJDRKklBHPNwZIE7BcRjp9LgFEWQHDogO/XOv0R9ZWN998s/ntt98SDRSS3PzSBJE5c+YYJa+SOKMzX9euXQtiKCYLYVJ2u7QshM54Ii3Ws86Zmq/G5+J7ibOC37/77rtGWfkkzIVCUMyaFrLAUn31q4yBOje7ElrLKeaZhENlPZTRSBgUX2PVWd4ZoGRlIVRw89tuu83GVPOtuvJwqkUBSxxdFsI0N1ayEMbs3t+vqVkBS4NzC6mbQkEB5U6o4mchPPHEE61vrbu5nemj/HH1UJQvtj7TA0gPV5ldhhtHllmysFq+fLkNBnjJJZfY7BZ6eKi92bNn28CEoZlmrfcVvw24EgIQgAAEIAABCEAAAhCAQHMChQQsnaGeffZZm+VP5yadoQYNGmQbSBOwfCsfnbdUp1+/fva85geFl4WWRBqJWE4gk2CiANfy0FFR//PmzTOLFy+2WQ1lWaXr0yynfEEpJvi5xirRSOfHJGsjf446eyoboELSyL1PAbsffvhhK+ztuuuuTQYXoUgUzkn1nnjiCSNLtaFDh5phw4ZZtgsXLrRxrzR3eQTJeCNPyRKw1KZzU9T5VyUUsL799ltraCKPJAXTFxsnpkkAk1AoYxNlpjz66KPt+J1ll0Q7uQRqfVUklMklUkYrfuD+PJxUp1YFLOkXEgbFR4Y2Ejy1V329QaJfkuFOnnVu5Do1LWBJvZXCK6XcmY3q4ebMSJNSoeq6p556ymZRcHX0QFEd3YS66aUU77PPPs3WdeXKldZlUe6Hul4mqrpe9dSnNto555zTLMtFPfTVyJuXuUEAAhCAAAQgAAEIQAAClSPgBAEZFCiwuisSmyRg6L86K5100klWwHEufoXiQ+mgLgMBudGpuCDdEm/0mYSM0aNHW0MEFcUQkrGBRA6JQ7Ls0X91TpOIJSHMdwss5PqnmFnTpk2zAlOaBZhP01kBJcVKdnPUuCTMSIzR/DUex0bnSs3FCXuubcVYVrwpzc3NyZ1zdQZ1Ap6yAeqcKgsliR+Fgt9LKJPoV8iyLEbAcmdwxRhLErD0b++88451yRQDd3bW2djNW9Z4EieddZb+XfN12Re15ipaQ/2/6oYWWPq8GE61LGBpbDJ+UTxuZ2GoeWv/Or0hvIcqd1fXd8s1LWAJrTay/GYXLVpkA+lpc+tGHjJkiP2TlLkhrKO/6+aRdZUC/DnVPlw6iVdS8d9//3378NTDZM8997QBAfXQ0d/DUg991fcWZfQQgAAEIAABCEAAAhCAQEsQcAJWUt86h8mCSGclubU5jxhdmxXgvNgzlA76L730kv0j0UdnwrTzXVbsKp0rdeZT/ax4WM69zVk+SZxyxc1RLnITJkwwP/74o413pf+KhUSoc88917JJKi6zojL9SZxSnaRzrnOT1PWFiupOmjTJdOvWLfWyGAFLlcVYVlayHEoLuF/s2TnMJCn+suA6/fTTrRgmjkmB4WM51bqApfGFzCT+9erVy2bSDO+hlrjf66HPmhew6gEiY4QABCAAAQhAAAIQgAAEIACBxiLgQs0owZhc32RZRIEABFqOAAJWy7GnZwhAAAIQgAAEIAABCEAAAhCoYQIu7rFidY0dO7ZZJsQaHjZDg0BDEkDAashlZVIQgAAEIAABCEAAAhCAAAQgUCoBxYRSzC7FfVJiMQlZFAhAoGUIIGC1DHd6hQAEIAABCEAAAhCAAAQgAIE6IPDTTz/ZmFAqygKooO0UCECg+gQQsKrPnB4hAAEIQAACEIAABCAAAQhAoI4IuAyGe++9t8325zLp1dEUGCoE6p4AAlbdLyETgAAEIAABCEAAAhCAAAQgAIFKE5CI9fLLL9vs9MpSf8ghh1S6S9qHAAQ8AghYbAcIQAACEIAABCAAAQhAAAIQKBuBDRs2mDvvvNN8/vnnNnvfgAEDytZ2VkOrV682kydPNhrDNddcY3r37p1VpajP1e706dPNihUrzOjRo82RRx5ZVH0uhgAE8hNAwMrPjpoQgAAEIAABCEAAAhCAAAQalsCsWbPMsmXLEufXuXNn07dvX/OnP/3J9OnTx7Rp06bpukYWsDRJFxNr8+bNZuLEiWavvfZq2D3AxCBQSwQQsGppNRgLBCAAAQhAAAIQgAAEIACBGiHgBCyJVR07dmwa1ZYtW8zatWvN9u3brTvd8OHDzRlnnNEkYjW6gCUQH3zwgZkxY4Y56KCDbEys9u3b18iqMQwINC4BBKzGXVtmBgEIQAACEIAABCAAAQhAIDcBJ2BJoBo2bFizdjZu3Giefvpps3jxYiOB67rrrjO9evWy17QGAWvr1q3m7rvvtkLWJZdcYmNiUSAAgcoSQMCqLF9ahwAEIAABCEAAAhCAAAQgUJcECglYmtC6devM7bffbuNBXXzxxWbw4MGtRsDSRN977z0zc+ZMc+CBB5qrrroKK6y63OUMup4IIGDV02oxVghAAAIQgAAEIAABCEAAAlUikCVg+ZZWvpVWlgXWtm3bzDvvvGMtuL7//nvrirjbbruZIUOG2D+hO56snZYuXWqeffZZ8+OPP9rru3btagYOHGjdFzt16tREpFAQd2URnDZtmrUQc26PsiQrFHD+yy+/NHfccYftY9KkSaZbt25NfTkBT2OqRMD4Ki0z3UCgbgggYNXNUjFQCEAAAhCAAAQgAAEIQAAC1SOQJWCtWrXKTJkyxcbDUhyofv362cEVErAkRj344INWkFLg9y5dutg6a9asMRK2Dj74YJu5UG6Jrq3Zs2ebd99918bbCq/fe++9zdVXX2123313e32agCUh6q677rJjPeuss8zQoUNt/1liWyEBS/1pLq+88ooVxEI3y+qtFD1BoHUQQMBqHevMLCEAAQhAAAIQgAAEIAABCBRFIE3AktD0zTffmPvvv99899135thjjzWjRo0ybdu2zRSwFi1aZObNm2fjZV1++eVmjz32sHVkxTR9+nSzcuVKM3LkSHPKKafYf5fQpX4kUEmochn/3PXq//jjjzcXXXSRFaSSBCyXNVB1ihmr+s8SsJYsWWIeeOABc/jhh1vhzTEoCjQXQwACUQQQsKIwcREEIAABCEAAAhCAAAQgAIHWRcAJWGmzllij7IP647v9pVk1SUC69dZbzebNm5sFfXftu5hSPXv2NNdee621wrrvvvvM66+/bq2bZOXklzfffNPcc8895oADDrDiltz8QgFLFluK06W+jznmGCt0xYzV9ZMlYH3yySfWBVGWYBrzzjvv3Lo2CbOFQBUJIGBVETZdQQACEIAABCAAAQhAAAIQqBcCTsCSkNSxY8dmw5YrnoQoCTayvjriiCOsBZRKmoD19ttv28x9chMcP378DrGunPikdidOnGh69Ohh42TNnz/f9O7d24pUWQKRL2CNHTvWPPPMM+bTTz81Bx10kHVzdK6JbjKluhB+/fXXViATnzBGVr2sM+OEQL0QQMCql5VinBCAAAQgAAEIQAACEIAABKpIoFAMLLkRSpBSDKgtW7aYcePGZcbAcmJU1hRkSeWCosv9TxZOCvberl07s//++5sBAwaY/v37W7dCJ5q5Np2AJYFNgeEVp0uildpT3bCUKmAVChqfNU8+hwAEiiOAgFUcL66GAAQgAAEIQAACEIAABCDQKghkBXFXNsDHHnvMvPDCC+bII480sniSW2GaKOQELLnw7bLLLqkMZc106aWXmn333ddeo/ZkhSVXQmX+c0UC1tlnn22zETohywlKv/zyS7P2ZSGmmFthjCoErFaxlZlkgxBAwGqQhWQaEIAABCAAAQhAAAIQgAAEykkgS8BSX7LCmjlzphWbXAyoLAFLgpPErmKLBLNff/3VfPjhh+a1114zX3zxhW1ixIgR5swzz7T/7wtYChB/3nnnmYceemiH7IOubwSsYleB6yHQcgQQsFqOPT1DAAIQgAAEIAABCEAAAhCoWQIxApYLpB4jYLmMff61hSYvN0W5Akq4ksWWbz2lf3vllVfM3LlzbWbC66+/3ihgu+9CqJhXhx56qNEYlcmwQ4cO5qqrrjJ9+vRp6rZUAYsYWDW7fRlYAxJAwGrARWVKEIAABCAAAQhAAAIQgAAESiWQJWBt3brVPPDAA9a17/DDDzdXXHFFQRfC7777zkyZMsW6BF588cU2K2BY5CIoF0P9kbXVzTffbH777TcbwL1v377NLk/KEJgUk0rjnDNnjlm6dKnNFqgA8V27drVtbdq0ycbYUqB3jWnw4MHN+li+fLmZPn26FdCSgrTLCmzq1Klm1113bRLRSuVOfQhAIJkAAhY7AwIQgAAEIAABCEAAAhCAAAR2IFBIwFKmwGeffdZm+ZM11CWXXGIGDRpk20izatJ1sph6+eWXbTZB1enXr5+NX+UHhZeFlqynJGI5gUxWU2PGjDHdu3e3faj/efPmmcWLF9ushrKs0vVpQdVlyXXHHXeYFStWmGOPPdZmTnQWXY8//rhtR1kP1a9cDzVWXausiQokr4DwSQKWs0DzBTy2EgQgUBkCCFiV4UqrEIAABCAAAQhAAAIQgAAE6pqAE7CUxU+B1V2R2LRmzRorOkl8Oumkk8zIkSObBKFCbnnr1683s2fPNu+9955tTpZNEp42btxo9JkyEI4ePdoGhVdRMHZZQElM2mmnnayboP4rQUoiloQw3y2wUFZAWUtNmzbN9uVbgP3www/mtttus325PtS2xqPx6Xr1myRgKQujXBmHDx9uhg0bVtfrzeAhUOsEELBqfYUYHwQgAAEIQAACEIAABCAAgRYg4ASspK4lOskqSsHT5drnsgDq2qy4UhK+ZLm0aNEiI/FIf5dI1r9/fxuQ3VlZuX4lJr300kv2j0QmWUelXV9IwFJ76lOWW6rvC18rV640jz76qPnss8/Mli1brDAmF8cTTjjBugiqhAKW3B1vv/12s2rVKjNhwgRz4IEHtsAq0SUEWg8BBKzWs9bMFAIQgAAEIAABCEAAAhCAAATKREBil8St3r17N7kwlqlpmoEABBIIIGCxLSAAAQhAAAIQgAAEIAABCEAAAkUQkBWY3AcVGN6P/1VEE1wKAQgUSQABq0hgXA4BCEAAAhCAAAQgAAEIQAACrZvA559/brMXyvrKBZxv3USYPQQqTwABq/KM6QECEIAABCAAAQhAAAIQgAAEGoSAgrsrsLzid02cONHstddeDTIzpgGB2iaAgFXb68PoIAABCEAAAhCAAAQgAAEIQKBGCChAvcuK6GdLrJHhMQwINDQBBKyGXl4mBwEIQAACEIAABCAAAQhAAALlIqCMiMpWeNRRR5lDDjmkXM3SDgQgEEEAASsCEpdAAAIQgAAEIAABCEAAAhCAAAQgAAEItBwBBKyWY0/PEIAABCAAAQhAAAIQgAAEIAABCEAAAhEEELAiIHFJfRJ48NXN5qLj29fn4Bk1BCAAAQhAAAIQgAAEIAABCEAAAk0EELDYDA1LYPrzm8yVp3Zo2PkxMQhAAAIQgAAEIAABCEAAAhCAQGshgIDVWla6Fc5z4tT1ZsqEzq1w5kwZAhCAAAQgAAEIQAACEIAABCDQWAQQsBprPZmNR2Dof641C/99F5hAAAIQgAAEIAABCEAAAhCAAAQgUOcEELDqfAEZfjoBCVizJu1senRrAyYIQAACEIAABCAAAQhAAAIQgAAE6pgAAlYdLx5DTyew7Iut5sZZG8xNYzuZgX3aggoCEIAABCAAAQhAAAIQgAAEIACBOiaAgFXHi8fQswWsf4zqZE4+FAGLvQIBCEAAAhCAAAQgAAEIQAACEKhnAghY9bx6jD2VwIOvbjY3P73JjDu1PZkI2ScQgAAEIAABCEAAAhCAAAQgAIE6J4CAVecLyPCTCUx/fpOZ8fxmBCw2CAQgAAEIQAACEIAABCAAAQhAoAEIIGA1wCIyhR0JTF6wyTy0ZLMZ2LutuenyTiCCAAQgAAEIQAACEIAABCAAAQhAoI4JIGDV8eIx9HQCN969wSz7cisCFpsEAhCAAAQgAAEIQAACEIAABCDQAAQQsBpgEZnCjgScgNWlUxvzyI07gwgCEIAABCAAAQhAAAIQgAAEIACBOiaAgFXHi8fQ0wn8+aZ1Zs2G7faChf++C6ggAAEIQAACEIAABCAAAQhAAAIQqGMCCFh1vHgMPZ3A0P9c2/ThrEk7mx7d2oALAhCAAAQgAAEIQAACEIAABCAAgTolgIBVpwvHsNMJyPJKFliu3DS2kxnYpy3IIAABCEAAAhCAAAQgAAEIQAACEKhTAghYdbpwDDudwLIvtpobZ21ouuDv53c0I45qBzIIQAACEIAABCAAAQhAAAIQgAAE6pQAAladLhzDjhewxp3a3lx5ageQQQACEIAABCAAAQhAAAIQgAAEIFCnBBCw6nThGHY6genPbzIznt/cdMFfB7c3k85CwGLPQAACEIAABCAAAQhAAAIQgAAE6pUAAla9rhzjTiUQClgDe7c1N13eCWIQgAAEIAABCEAAAhCAQAMS2L59u3nmmWfM/Pnzza677mrGjh1rfv31VzNz5kxzwAEHmKuvvtp06sR5QEv/9ddfmxkzZpjdd9/dXHnllaZDhw7mwQcfNG+//ba56KKLzKBBgxpwhzClRiGAgNUoK1mBeby4fKuZ99Zmc8NZHesqi99/PbbRzH97SxMRBKwKbA6ahAAEIAABCEAAAhBoeAKzZs0yy5Yt22GenTt3Nvvvv78588wzrUC00047tSiLN99809x///1WvBo/frzp0aOHFWQQsJKXxRexdtllF7N8+XLEqxbdwXQeSwABK5ZUK7lOotWLy7cY/VfZ/FSGD2hn/m1kx7ohcOPdG8yyL7c2G+/Cf9+lbsbPQCEAAQhAAAIQgAAEIFALBJyAJcGqY8ffzwPbtm0za9assf9VOeyww8zFF19sxaOWKD///LOZO3eu0X/HjRtn9tprLzsMBKzCq/Hdd9+Zu+66y6xbt86MHj3aHHnkkWVbvqefftpaww0cONBaw1EgUC4CCFjlItkA7UxesMk8tOSP2FH+lB65cWfTpVObupglAlZdLBODhAAEIAABCEAAAhCocQJOwBo+fLgZNmxY02glXslq5+GHHzY//fSTOeigg6w7moSuWikIWC23EghYLce+0XtGwGr0FS5ifh+v3GYmTl2fWKOeMvkN/c+1O8xhyoTO5uB9Wta0+bvV2+vKFbOIrcOlEIAABCAAAQhAAAINSCBNwHJT/eWXX8ydd95pZM1z2mmnmXPPPde0aVMbP3ojYLXchkTAajn2jd4zAlajr3CR8xszeZ1Zufp310G/yPpq1g2d68IKK0nAumlsJzOwT9siaZT3cgWXv/JUsiGWlyqtQQACEIAABCAAAQhUikCWgKV+33vvPRtrqkuXLub66683e+yxR7PhbNiwwTz33HPm1VdfNb/99ptp166d6dWrlzn77LNN3759mwleTviQxdexxx5r5s2bZ10BN2/ebHbeeWf7b/rMuTOqoy+//NLccccdNkj7pEmTTLdu3Wz/aQKWAr4vXLjQLFiwwCj+k2Jmbd261UydOtWO7brrrrPj88sPP/xgbr31VrN+/XobEF7jLlTkYqm5KDaXXPQUI2zPPfe0McMUJD0pZphcIDXf999/3/ZTiJOYSjj8/PPPzRVXXGEGDBjQbDhpTNxF3377rZ3/hx9+aNm2b9/eHHjggea8884zPXv23GFqsrh755137Jy+//57I4a77babGTJkiP2j+v6YwgZ0rb82ldqvtNv4BBCwGn+Ni5qhRJbvftluzj6qnfm/52w0azf+IWbVgxWWrJzGTl63w5z/fn5HM+KodkWxKPfFsm6TJRgFAhCAAAQgAAEIQKB1E9j0xacVB9Chz0El9xEjYEmguf32282KFSvMmDFjmmWxk3uhhBaJHhI5JBhJMFm7dq0VcSRGnXHGGU0ilhOwFCBeYtfq1attHQlMEnVUJGKNGjXKtG37+4/TxQhYfrZCCV5XXXWV6dOnj21bc1Bw8/PPP9/86U9/asZuyZIl5oEHHjD77befufbaawu6SorD9OnTjazTwjnLOk3jV7Y/N3519MEHH5j77rvPil1JdWTdNmLEiKY6pQhYEtU0F62Di222ceNGy0B9K56Zn4lQ7JWlcOnSpXadJFSquDhoBx98sBXRJLgtXrzYSOyTQPbNN9+Y7t27W/dSiY9yQa0lF9OSbw4aaBECCFgtgr0+OpWYNeP5P2Ji1YMV1rIvtpobZ23YAXAtiG+yDKsFV8b62H2MEgIQgAAEIAABCDQugZX/9f+Y355+qmIT3Off/rfpOuycktuPEbDUibtOwo8EIBWJLBJyPv30U3PiiSfaf5dAIhFJ1lHKGtihQwcrCDmrHydgqX7//v2tUNW1a1db54033jBz5syxQsk111xjevfuXbSA5bIVqqICl/tCjev7kEMOsVZZGquK+r733nutNdXpp59u3STTisQesZC10jHHHGOFqnDOukaCz+GHH26bWbVqlZkyZYoV7EJOErZmz55txSW1dfzxxzexzWOB9dVXX1lLs02bNlnxUOslIVEWVhKfFHhdgqFvSbdo0SJrGSartMsvv7zJwu7HH3+067ty5UozcuRIc8oppzRhwYWw5FuPBlIIIGCxNVIJKAvhmMnrm1lh1YIlU6ElU/bE/5izo4DV0pkUnbD2j1GdzMmHtqwrI1seAhCAAAQgAAEIQKBlCTSagPX4449bAcTPOieLHYlUcreTpZMThJwoJKseuRX6opATPmQVJVc932JHgphcBWVx5Vt6xVpgSQzSeFQkjB199NHN3BdlMXTbbbfZf5s4caLp0aOHvVaWVLfccou1GpswYYJ1tUsrv/76q7n55putJZWu1TxckRB29913W/HOD4r/5JNPmmeffdYceuihNhC+z0l1xUis9t57byssSWDKY4Gl/h1ziWuytPKtwCSsaXzvvvuuueCCC6wgJZFKrpOy1kpyrXTuoxIgfcs0BKyWfb40cu8IWI28umWYW2iF1aNbGzNr0s5laLkyTYTjdb0M7N3W3HR5p8p0GtGqG1ctWIJFDJdLIAABCEAAAhCAAAQqSKDRBKxQsPCtlpwYEuJ0Map8i6cs4SPJIixGwBo6dKi1opIl01lnnWX09zDYvESaadOmmY8//rhJwNGYnUgjt0aJanI9TCu+sKQ+1FdSvCtX37lfSjyTdVMYy8oX0OSy5+Jv5RGwXF8KuC+hrF+/fjtMQ+KVrMckpkng0xpJ1JKboG+V5irKxXPy5MlW4PJFv6x1rOCtRdMNTgABq8EXuNTp1ZsVVpqApQyELRl/SlZhsg5raUuwUvcD9SEAAQhAAAIQgAAESifQaAKWLHteeeWVJgusQgG9Q3oHHHBAkzCUJXzkEbB23XVX6wYoFz1ZT0kE8oPA++N54YUXzKOPPmp8Uc3NzbeaKrQD/BhTiv0kMUjClESgMAaUrLskACkGle8W6bcvdz+5C8oV01me5RGwnNikuml9hfPyXToLzVmint9m1jqWfgfRQmslgIDVWle+iHn/12Mbzfy3tzTVqOVYWE4oSprewn/fpYhZl/fSP9+0zkgMbGlLsPLOitYgAAEIQAACEIAABPIQaCQBy3eNczGwfIFFLm+hW5zPTIHRL730UhsPK0v4yCNg+X3J6sqPJRWuncsOHKOJAAAgAElEQVQ2KHc6WRRJ/FJwd7nSxYo+alNBzOVW+dlnn5ktW34/R8kSSwHN//znP5t99tnH/puzHtP/F2o/nHceASu2L5+JWw8XWD5tr0sQ1Bruu+++9pKsdcxzz1AHAiKAgMU+yCSQlNlPcZwUz6nWyo13bzDLvtyaOKyWErBCfi01jlpbK8YDAQhAAAIQgAAEWiuBRhKw/CyEiqs0ePDgzBhNaeueJXzkFbCU+U+i0VNPPWWtoFz2wXAcfhB2uT4qtpOsnxTLKozjFbN31Z4yMMoV77XXXrPxtGSVpfhYckmMscDyxapYvklulaVYYPmxzWLmnbWOMW1wDQSSCCBgsS+iCCS55t0wrIO56Pjfs3NkFQUxn/7CZrN2w3bz32M7GVlxVaJMnLrefLxyW2LTN43tZAb2qX4A9XlvbTH/5/GNTWNSDDHFEqNAAAIQgAAEIAABCLROAo0kYLkYUV26dGnKXifhZubMmTZ+lJ+ZMGu1s4SPPAKWRCgFIJebm7IYKri8LKEUByp06dP4XPB5ufxJ9JJboTIoah5ZRbGgJOgpU6KEKj/Olj7T+MXkhBNOsJZgtRYDS2KZ3BllDSc2S5YsMQ888IC1rFKQds0ppmStY0wbXAOBJAIIWOyLaALX3bHefPL9H+KQRCiJUYovlVaccKX/ujLiqHZG2QwrUYb+59rUZltKwJq8YJN5aMnmpnG11DgqwZs2IQABCEAAAhCAAASKJyABa+NHHxZfMbJG90uvMF2HnRN5dfplSYKRf/VPP/3U5GJ32mmnmXPPPbdJtHHxpHbffXcrfuyxxx7NOnJxqbp27dpUJ0v4yCNg+TG2/PGeeOKJ5sILL9whmLvLOqiYWRKi5PqXlIEviZqCoM+YMcP06tUrUfBJmp/LQnjEEUfYQO5+ZkD1kZSF0I+L5ayy/PEsX77cTJ8+3WYsnDRpkunWrZuNA+ayEB5//PFWQPMFNv/zc845x5xxxhlGAd+nTJliLerUj7IXhkUinFwMfTfRrHUseWPSQKslgIDVape++InLFU4i1tqN25sqpwVHlxXUzU9vMr5w5fdYjPVWMSMtJGBVqs+s8YVWYS01jqxx8jkEIAABCEAAAhCAAAR8AmkCliyslK3uiSeesG5wSRZNEoAkfsiFTi54CkDevXt327ysfFRXFj7K1jds2DD771nCR6kClvpQlsG77rrLbNu2zYwePdoMGjRoB2HNCT36QJZYse6DP//8s7ntttuMhDIJespC6IQdfSartK+//rqZRdeqVassJ/Hy60hQ+uCDD8zs2bNt9sQwdpdibC1evNj06NHDWpNJIFSdFStW2MyBGsNuu+3WJGBpLl999ZWZOnWqkQA2cuRIawkmgU4sFIT/scces1ZWiv+111572fbmzp1rXn75Zfvvl1xyic1eKOFLdeQaKVay0NIYXIZGt47FsOPOg0AMAQSsGEpc00QgdIfTB3LL+8dFHZvcAnWNxCsFLS9Uym2JJNFMYlFaGXdqe3PlqR2qvpqhqPbXwe3NpLOqP46qT5wOIQABCEAAAhCAAATqmoATjORO5jL3KSj52rVrrbghIePwww+31jlJ7mUSa2SRJJFLQoncDFVH9dWOEz4ktFRLwNK4Fy5caBYsWGAFtSTrMOcWKaFOsbBOOeWU6HWUsHf//fdbqyUX/Fxiz5o1a6zokyT2Sai67777rEuhqyOXQ3ESr5NOOskKTr51lgLOSyzz2aqOxC5ZXkkkFG9ngeUm4GdJdOuqa1VPApREvSOPPLJpvvp3iWhiouKC8heqo+D1TihTH7IAU9wv/ZcCgVIIIGCVQq+V1g2zEgqD3AklYs17e4uRgBVTYlwQY9px18ja68ZZG1KrDB/QzvzbyMq4LqZ1mjQmMhEWs6pcCwEIQAACEIAABCDQUgScgBX2LxHjwAMPtHGhZF3lu6KF10rImT9/vlm2bJm1MtK1EqyGDBli/xTjelYOCyyNT2OSi90nn3ySKChJbLr55putqCNrJFk5FVNkbTVv3jzz/vvv2zYKzdm1G9aR+6JcEc8++2zTt2/fRMYrV640jz76aFO2Q4mIcvOTZZUEJJVQwNK/KUuiLOAkNEn00hoMGDDAjBgxoslKzp+vhDcJX4sWLTISzvR3CVP9+/dPrCORUC6kEgolyu29996Wo9xFKRAohQACVin0WmldWVZdN3W9Wbm6sIWVwyPB5spTfw/2HgpMckEsV1D30Dpsl45tmrk7toRw9OCrm601ml8k3D1yY1wAxFa6xZg2BCAAAQhAAAIQgAAEWoyAsyCSC9wVV1yxQ1yqFhsYHUOglRNAwGrlGyDv9CVi/cecjWbZl38EZw/bkoAkVzkFbXclSdApl2VUmCnx5EPbmheX/zG+tHhdeRnE1PuPORuajcHVWfjvu8RU5xoIQAACEIAABCAAAQhAoIoEZD2kwOrPPfecdY0cPHhwFXunKwhAoBABBCz2R0kEQtHINdZ3753M30d2TMxQGLogyiJp1g2dm2Jo5R1QOBbFvJrx/B/Z/9RutYWjsZPXGQW/D0u543/lZUY9CEAAAhCAAAQgAAEIQOB3An7gdLnIKfugCzwPIwhAoOUJIGC1/BrU/QgU5+m/Ht/Y5FIoy6e/n/9HUPdwgkkuiOXIzHfj3RuaWYT9Y1QnIwsov8h1T4JZNYqEKwlYSUV8fMu0aoyHPiAAAQhAAAIQgAAEIACBZAJ+vC8FnB81apQ57rjjwAUBCNQQAQSsGlqMeh6KRKn/8/hGozhTFx3/e7yrQiW0lurRrY2ZNam0uFChgCUrp+nPb24malXT8knui6GA5pi0VEbErHXhcwhAAAIQgAAEIAABCLRGAnPmzDFLliwxu+66qznnnHPM0UcfXTA4fWtkxJwh0NIEELBaegVaaf8SvP58U3PrJFlMyXorbwnd9aZM6GxuXrCpxQSsyQs2mYeWNHdhdHPTPDVfCgQgAAEIQAACEIAABCAAAQhAAALZBBCwshlxRYUIhLGwBvZpa2QhlbcM/c+1zaoq3lUoIlXT8im0CPMH1xIB5fNypR4EIAABCEAAAhCAAAQgAAEIQKClCSBgtfQKtOL+k2JEyWpK4k6ekiRgJQV2v/LUDnmaL7pOOJ6wgWoHlC96AlSAAAQgAAEIQAACEIAABCAAAQjUCAEErBpZiNY6jNBKafiAdubfRnYsGocCyd8464+A7YrFddPlncy8t7bY2FyuVMt1LxzPPt3amDUbjFm78Y+MhKWIdUUDogIEIAABCEAAAhCAAAQgAAEIQKCOCSBg1fHiNcLQkwKdhxZSfx3cLjNzYJqAlfbvlWb34Kubzc1Pb2omnEnAWvbl1qZ/q2ZA+UrPl/YhAAEIQAACEIAABCAAAQhAAAKVJICAVUm6tB1FYMzkdWbl6j8sk8JKNwzrkJnZMBSMnCXXxyu3mYlT1zc1WY5shzGTUvZBiXOuaA5ymfSDulczHlfMmLkGAhCAAAQgAAEIQAACEIAABCBQqwQQsGp1ZVrRuELxKZx6jOhUKNZVUmysUvHKLVGC1NlHtTMSy8ISZkSUtZXENN8qK6+7ZKljpz4EIAABCEAAAhCAAAQgAAEIQKDeCCBg1duKNeB412zYbsZMXt8sPlQ4zSx3u0LZBkMB65Ebd850SSyEORTcJLCNOKq9ca6Oms+fb1rXrAkFbG8pd8YG3DJMCQIQgAAEIAABCEAAAhCAAARaGQEErFa24LU6XQVb/271tqbhLftiW7N4UVnWSmEweF/wKvRZsTxCl8Sk+sqiqOtccQHlw6yLXTq1MRLTKBCAAAQgAAEIQAACEIAABCAAAQgUJoCAxQ6pSQJhcHeJPbNu6JxqOVWMgPWPUZ2MshEWW2RZNfbm9Ub/Lab8dXB7M+msDrZKua3BihkH10IAAhCAAAQgAAEIQAACEIAABOqVAAJWva5cKxh3GNz97+d3NCOO2jHelFDIZc8Xlnw3wTA+1sA+bY3akutfMeXGWRusG6BfdunYpqDro671BbNyWoMVM3auhQAEIAABCEAAAhCAAAQgAAEI1DMBBKx6Xr0GH3soPMk1b8qEzomzLhSoPWzHNXDR8e3NuFPaR8XDCmNsqQ1lEbxocHsj98cHl2xOzaQ4a9LOTWJZUnZCjUNFAtyyL7flsg5r8K3A9CAAAQhAAAIQgAAEIAABCECglRNAwGrlG6CWpx/GjNJYJWBJyPJLGDRdVlGP/q8/YkuF7oh+Xbkm/vfYTju06V+TVN/FtUriF1ppyeLLlbRsiepDmQ377r2TuenyTrW8LIwNAhCAAAQgAAEIQAACEIAABCBQdQIIWFVHTofFEAhd7vx4Uq6dmOx+ukZWVJ98/0dwdVdfroQSxiRmJZX/emyjmf/2lqaP9unWxtxW4PpC8wvFMAlWgw5oa5TZ0JVSsyQWw5drIQABCEAAAhCAAAQgAAEIQAAC9UAAAaseVqkVj1HuebJMciUpc18oChWyjlJ7soJaubp5IHZZdckSK0nECuNr+RkOi12amCyGhWJ9Fdsf10MAAhCAAAQgAAEIQAACEIAABBqBAAJWI6xig8/hgv9e1yxQeijwhBZSSVZaIaKwjj6Xq5/EKb+EglPonpgHfRivK2xj+IB25t9GdszTNHUgAAEIQAACEIAABCAAAQhAAAINSQABqyGXtbEmFQZQ94WmpDhZsRZSSSKWshxKIHMl7Lsc4lKYXTFcrSQrs8ZaUWYDAQhAAAIQgAAEIAABCEAAAhAojgACVnG8uLoFCCSJVM4KKxSYFJ/qnkl/BHAvNFwFf1eMrTAulm/hNXHqeiMrLFfK4d4XxvVKGmNSsPpqohdz8QkD5ldzDPQFAQhAAAIQgAAEIAABCEAAAhBwBBCw2At1QSC0lnKB18fevN4KLXkFpiQRS6KNBKQk4awcAdb9TIRySZS74Ly3NhvF8nJl3KntzZWndqj62ihY/T/f2mJcJkWxuOj49mbIIW1Tg9xXfZB0CAEIQAACEIAABCAAAQhAAAKtjgACVqtb8vqccJKYJFdCJ7RoVnnjUyUFVpcbovr0A8grY+Bt13QuGaALTK9g838f2dFIjAuD1TsRreTOEhrQfGc8v8ms+SM2vr3qk5XbmomBflW5NZ58aFsz7tQOdrwUCEAAAhCAAAQgAAEIQAACEIBANQkgYFWTNn2VRCApZpXfYClWS2HbEse6dDTNrKJuGNbBWiOVWiS6vfnl1mYWVrIEU7ZDv5TD2iscq/r+jwc3pgpVWXOTeDUr0kUzqy0+hwAEIAABCEAAAhCAAAQgAAEIxBJAwIolxXUtTiDJCqtcgo+EnRtnbWg2R1kd+e6JlY5Ldd0d65vF4ypHvC1/Qg8t2WwUM6zUEhskv9R+qA8BCEAAAhCAAAQgAIF6JPD000+b+fPnm4EDB5qxY8cWnMKnn35qZsyYYTZv3mxGjRplBg0aZNq0+d3j4euvv7af7b777ubKK680HTp0MA8++KB5++23zUUXXWSvLbYUM7a0tn/55Rczffp0880335hjjz3WXHjhhaZ9+9J/6C92LuW6fuPGjeajjz4y3bt3N/vuu2+5mqWdChBAwKoAVJqsHIEwaLvrqRzZAQsFVy8mOHze2fuxsdRGOebkxiJXSLkpZhW5YSoTo7M0U2wu1Vu5+o84Y34WyKz2+BwCEIAABCAAAQhAoH4JzJo1yyxbtswMHz7cDBs2LHUiGzZsMHfeeaf5/PPPM6+tXxrxI48Vib744gszbdo0s23bNjN69Ghz5JFH7tCJL2LtsssuZvny5bnFKzUeO7a02a5fv96KV5999pk56aSTzMiRI03btm3j4dTglc8884x56qmnrFB4ww03mF133bUGR8mQRAABi31QVwRkETVm8nqzduMfgoomUA7rKAVR/485za2wyimQZYEOY3HJAkxuhKUU8fpfszY0y6To2pNLpJ9lUBZuEq/CkmSdJjdCYmGVsjLUhQAEIAABCEAAArVPAAEr3xrFiESbNm0yTzzxhHnvvfesINWvX7/Uzr777jtz1113mXXr1qUKXbEjjRlbobZef/11889//tNaf40YMaLuxSvN9YMPPjAzZ840BxxwgLniiitMp06dYnFyXZUJIGBVGTjdlU4gtFRSMPSbLi/PQ2bM5HXNrI3caP8xqpMNYl7pcsF/r2smzjl3PQlRL3201VplxRYJYv97zgYbjN4vsrL6f0d1NLKkii2hdVo5rcNix8B1EIAABCAAAQhAAALVJYCAlY93qSJRvl7jatXy2OJmwFWtmQACVmte/Tqde2iFVU5xKcwG6BAt/PddqkIrDCYv0UyWWM79TxZSio2VVWRNJrdBP4aX6iiTojIf+pZXWW3p8yTrtHqzwpIlWTGiXQwXroEABCAAAQhAAAKNTAABK9/q1rJIVMtjy0ebWq2JAAJWa1rtBpqrs8Iqd2yqJBdFiUgSyapR0gQ0v+8sESutDVmq/WNURyuI5SmhdVopWR/z9F9KHYlXDy7ZXLV1LGWs1IUABCAAAQhAAAK1QqBcAtb27dvNJ598Yl3PFPh7y5YtpnPnzqZ///7WDU3Bs5PKqlWrzIIFC8y7775rg5y3a9fO9OrVy5x99tmmb9++TcHOXQwuudpNmDDB/PjjjzbWk/6rgOgKzH3uuefaOklF9RV0XfG+fvvtN7PTTjuZPffc05x55pnWVU5/D4ubk2InrVixwn689957m/PPP98otpXGnRTEPexL49ttt93MkCFD7B8/GPrq1avN5MmTjerIte2dd94xr732muVw7bXXmv3228/2u2bNGjvfN99807oZFhp/moC1detWM2fOHLN06VI7j6uvvtrGhHJFY9GcFEBecbA0zgMPPNCcd955pmfPnplb1s1FFyrOlILXx65RMftn8eLF5vHHHzeHHHKIGT9+/A7B5RW7a+rUqUbxxP72t79Z9pqTcyHUvOVC6O+pa665xsjl0621xrPHHnvYeG9aY62h+Ol+0Rodf/zx1i3UBeN3cDQuje/www+361nvscMyF70CFyBgVQAqTVaegBOaJp3VITFuUykjCF0UFSvKBTUvpd2YuprXn29al3lpmoiVJl6Vw+UvbFtC2KwbOucWxDInWcYLlGHyk5XbSo4pVsYh0RQEIAABCEDg/2fvTYCsKq817EXP3QwNBOgGFNRGHJDBAUxUBAcgKKgMBqUZBBEU6uYacyP137pJiP6Vv9BIvLnVqAgiCAgq4IQKaGTSRIxKQ5yYBBShEZmbpgeav97v+J3+zj57n73P1JzT511VFNDnG5+9m7Jf13oXCaQwgdrjn8f99mlNu0S9RywELPxgv3LlSlm7dq3gB38IBxA/ysvLlSiVl5cnd911V5AH1JdffikvvviiEhIgdmVnZwu6xUE8gUAD8eCGG25QIoEWGyAkQZCA8IU9MA/iDkzSIfrAKN3auU/7Sx06dEiNwflwZpwP5+3WrZvceeedan8d+DqMvyF66bUxD3MwF3fCn60C1p49e5SXFc6E82EOxDy9Fzr6oROhFja06IPPIapAXEPgzxBVOnTooMQzmKqjM6BeE1wxB2ywJsQUvaadgIUzo7shxCuIVhDHTPHKPLf1WWBP8HHriGiKcRAUIWCBt/mMwG3cuHHSsWNHP+tw35+DBw/K008/rZ7DpEmTpLCwMOD7QN8f57377rsVo1AC1rfffisXXHCBMq1H6OeM52Z9p8DvpZdeUuIn9jbN4CEsPvvss0rAxXuI58IInwAFrPCZcUaCEEBZW/cOaTEXUKwiUn2XyoXqhmiiH9ozUyDg6bCawOuvo+TQzpw9ksdo9ehKhiws04S+vp9lJIw5hwRIgARIgARIoOETqNw0Rmr2vhC3i2b3mC8Z7UdHvX4sBKyNGzcqcQQCEIQOdNqDaACRBRk9ELaaNm2qfuBv3bq1OjNEKvywD3EG3Q9vuukmJVpBLMJ4CEdYb+LEiSojy+yCCBFkxIgRShDT4tbLL7+sRIr8/Hy5//77VfYMAiLP7Nmz1T7IBsM8zEfga8jKgbDVp08flcGlM2ogaiCLB+fEZ/369VPiEUQTZNjgXhA4TAHLvJM5B3tBzJk/f74S6JCZgwwdhBZ9IE5BtELmWdeuXZUYpQU1nfVzxRVXKKEK54DAhvtCTMGZzDWtAhbGvvfee+rMEJOsAhL2xrM4fPiwEg2vv/76oGcBnnh+eI5OYb0Lzoq74LlC3NGdDU1hCWuF+/7gvnhuMMfH+9azZ0//kfR7gudnMgklYKGzJoQqPGPcHezx7uKdhqE9jN911hZYPfXUU3Ls2DEZO3ZsgCgLERDvGp6b+Q5G/U2aYgtQwEqxB87reiOgvahiXaLoZfelG6tl5rtVaigM11HC2KNjupSsrgrqvghhCp9hnJ3nVSzFK5zHmp2Gr8FXytrR0Ms962sMsq8gYiFizaO+7sB9SIAESIAESIAEGhaBZBOwwqEPkQOiE8IUbQYPHizXXXddwFIQGxYsWKBKBFE+d8cdd6jPv/vuOyWaZGVlyZQpU1RWlQ6IEBACIAhAhIAIYgpYQ4cOlZ///OcB+yBz6ZlnnpEDBw6oEj8IEQidMQPhzE6A2b59u8qY0mJZQUGBmgfx4qOPPpIuXbrIqFGjAkrBIAi98cYbsmHDhgABC+WMEN8ghkCQQyaPGXpNnA1nRGjRB+eHGAORygwIJTNnzlQCEEonzcwlnANsIc6Yz8QUsEaOHBkgXo0ZM0ZlG5nx1ltvyZo1a2zL4iDkzJ07V5WHumUVud0F5Y+LFi1SWWXILoNgF+n7o58rREmzVA/ZT7NmzVLszQwpNwEL4hXeabMkEGWiEDHxbuh3FMzxHCG6XX311UpQ1KG5Q8AtLi5m+WA4/6gYYylgRQiO0xo2AXTuKy45KdYsp/q4NTKp5q+vkms7ZwRkTuHryM4qrwzsKuh0pniINXYeYXp/lFmOuS4zKCMO5/5wq09A2rTH97uOAV0D7xhrvmb2FdY+G88z1nfieiRAAiRAAiRAAslPINkELF025kQeP7gjmwlZR6ZYAmHjueeekyZNmvj9hqxrQDyA0IJMKpSuIQPKzGSBCIByK6ufkLmOKWBpUcu6j/YfguAF0QnZXDpTxzyz07o6m8cU0KwZPnpuJEbpdnPMsjtdMuh0PohiEFrs/LrMOeY+EOCQpYWwK680M5asGUXWu1oFGyt/t7voDCUIVxCEkC0X6fsDsRBlhHgvke2Ekj4ERMXXX389SIxzE7Ds3imn+yDzC+8VstKwN959U+jDu4d3kBEZAQpYkXHjrBQgALFobO/MhOpc51XEiod4pR+5XRaW/gzdDZ+5N9f/dkDw+u3CU4Jz2wWM5WeMip9Bvpl9hf2t50uB15hXJAESIAESIAESSEACySZgOQk8Gq0pIJljdVaNWWZlfRx22VZWjymIGcimQWkdjNhNo3Os50XAsooUmGfN5LJ7VRYvXqxKxZCBg7u5CTFYI5SAhVI8lOx9/fXXqtQMdzXDLDv0shcYo0RS+4l17txZCSSdOnVSJYHW0GeDcT5KFpG9hcwuCFhW8css+3P7NrIzrDfnuN3FTsCK5v2Bfxrma5ERfJBNh3JNqxgXSwEL/mYQzyCi6X3gs4YMQGQUauN4N5783J4ABSy+GSTgQADZOyiPS7RwE7FiYdjudmdkqD32RqWUWjKqMM80mJ80p8JRvNJ7vPZQXsx9zLC2NftK7/fefwema7vdlZ+TAAmQAAmQAAmQQKwJpIqApcWSUAKWk7Bh7fKHjCkESvAg0KD7nTbJjkTAgniDDn/I9nLK2rITo9yEGLs5+v3RYhMy1ZChc+655/pFo3379imD73AFLKyNucgwg9E41kZAjEI54O233y669NE8m/lOQ1hBxz6IXmbou+J3lN2BvVNAYBwyZIjj527c7ASsaN4fnQmFc6FkD8IhhCX4dOlMP33YWApYWFNn++mstI8//liJjFZ/r1j/u5IK61HASoWnzDs2SAIQaFCSV7q71i8k1Yd4ZcKEkX7J6kopOxr4f45g7o6voXOhWzwyPEf5fMU6rNlXev0ZxTkJKUzG+v5cjwRIgARIgARIIHEJpIqA5SWDRgsXEFHMci/z6SF7BuJOaWmpyoZC1hB8qyBEwB8rEgEL63vJwNJG9tqbyk2IMUUiU4zSZW0otUSnwcsvvzygLDKSEkLrGw5PMfh8QZD517/+pcQ5lGTCHwtimXk2lGQiqwz+Wv/85z+VoGbtPujlrl6/y9zWijQDy+n9QXYbsp6qqqrUe4XMK4hIpsdYvAQsCInwx8K7CabLly9XGXemcbxXbhwXSIACFt8IEmggBM5WxhjKBFFuueOAfZmgxlvUJk3GXp8lG76ukVVb6oSteIhuTtlXOEsydE5sIK8kr0ECJEACJEACJOBAIFUErEg9jCBIIUMKopa1DA4lWhAH0CXwtttuU8bwXgQsdC6ESBRLDyyYoCOrxhp2YhSM6tFpEEKSNik350UiYEHYg5iHzCgIVaZPGD6D+IZMJNOfSu+DLo0ocYPAgw6AEHjgNQZxDZ32EFhbd4N08vvy+k0eiYAV6fujz6QN1e+++27ZvHmzbN26VYl5559/fsCxY52Bpc3nkRmHTEGY9+NdNo3jvXLjOApYfAdIgARiTAAlhRNnVzgazEO8gtdVk5xGgqytP7xyyn+CwvxGsnCKr11xrMIp+wrrI9sLWV8MEiABEiABEiABEjhbBCBg1R77NG7bZxZNlYz2o6NeX2cfReqBZXaRgxl7r169As7k1IXw/fffl7ffflt5Xpld5PRk67lMActOaEHWE7KtTNELa+ludTCQh6hk7QwYaRdCLZyYGVhaJDG77On7mBzCKSHUophpgG8CthPF7L6GjnroJojnZe0WqbsjosPh+PHjgwRFnB3zYFYeKiIRsCJ9f/Q5vvrqKyXOQTRENhrOiIwoqygaawEL+2vOeKcgBPbs2VP4lpkAACAASURBVFN1JQzVjCDqb9gUWIAZWCnwkHlFEqgPAvDmgueVNRpnN1LiFQzUddz05/KAYTB+Nz+P5ryhsq+wLkQ0+G4xSIAESIAESIAESIAEQhOIVsDC6hs3bhSIIBANRowYIcj8wQ/xyBBavXq1yk6BLxGyU1AWiNBlYfBzgqCCDCJtMA7Td2QyofRNl2SZAhbKtuB5BMEFgX2wP0oPUSY3ceJEgYE5whS2kJkF8Qtd8BAQu9BN7tChQ9KnTx+55ZZb/OIDMmuQmYT5+Azd/2AsDzFn3bp16l44uylG6TvhPBAEMQ93grCDznj//ve/laF7OAIWfJ1mzZrlP6M+B86Pz3B+8Bo0aJAqnUM4Gcybz2ncuHF+fvquyHyzMsIzeOWVVwRCny6LdHqjIhGwIn1/9BnMDDJ8rW/fvuo5WiMeAhZKXvFscAZktLF8MDb/2lLAig1HrkICJCCiPK8ee7MygIWdOIUMLGRi6Zh8c5YM65Xp/zs+694hLSJzd2v2FTodQlwrr6zz6ULGFzK/GCRAAiRAAiRAAiRAAs4EYiFgQdRZuXKlEqog0CAjBWIPxB+IORCM0AHvsssu8x8E49avXy/vvPOOEoIgfmVnZ6s/Yx4+N8vdTAFLZ7xo03G9D8rssI+15A8d4tCdDkIVxmAezqz3QRYYhDdr1g4En1dffVWdSc/DHMxt2bKl6kJnilH4OryQYOiN80O8wjyU8OF3ZAchS8jMOnMTfQAMwtdLL72kyijBFeeH4T0EJ/wOI3eUCurzOwlYOB/EKGSlWbOtzD30XXEHvYcTI/PNcruLnQcW5kfy/pj7vvXWW7JmzRr1niHLDhlw9SFg4d1GVhvEvTZt2igfLrcsNf5b5E4g6QSsH374QZmxwZTNKZUV36gwDPz73/8uBw8eVN+4+IZFB4IBAwb4FXcrHqjU+Mf1yy+/VGmQ+EelVatWcuONN6p/6KxtRTE/GfZyfw04ggRiR6BkdZUs+7haLfjwoGzVldAaSzdWy8x3q/xfNsv6dCaX2c3Q6+nssq9g2j5vfXVAx0Snc3ndh+NIgARIgARIgARIIBUIxELAAifdURCCFDJTtCjl9vMZsn9WrFihuutBEHD6+cwUsOBLhb+jDBGCELK92rdvrzJvioqKbB8bxsMjCybxyCry8nOgtUsiFoZQgZ9R8Rmyn0wBy/zZESISBC59toEDB6ozYw5+/tReSW6ij76M9edYrItMtGuuuUb9grClw0nAwufghcwy/Mxt9cOK5GdlE7bbXZwErGjeH8zVhuoQrpBZZrLQ54tHBhbWRjYeOhKaHmSp8O9GPO+YVAKWWRsMKHYCFsYgRRTKsVb4oRJDDcc/lFA90SLUqrziGwbKO1RkrSprhR//AOAbGDWr2tAO+yfDXvF8ebg2CTgRmP5GpcqemtIvy3YIPLOKS04GfPbefzdWf0cZIkQsRLiG63bZVyhfnLe+Suav94lqiKE9Mx3PxqdKAiRAAiRAAiRAAiSQXAS8mLgn14142mQnAK0AAjC6D8I7zEk8TfZ71vf5k0rA0nW5EKYQdgIWjNpQEw2Xf7PGGv+ooW0m1NXOnTurNEqtvkLNh7kbuhKYdb3YB+stWbJEpXaOGTNG1WzrSPS96vtl4n4koAmgMyEErFAxsuSklB2tK+uDsfqm3af92Vt6Lr6ODC23sPPgQvZV947pYs3Mgt8WShsTMXCPWPmBJeL9eCYSIAESIAESIAESiDUBClixJsr1oiWgK8fg7wbjeHSJZERPIGkELP0C4Mqo60U6qVXAguD04osvqvJBO4M2vQbEKLP+Vacroq4atakw99OBNVE3i5ptlBGiBScyspJhr+hfD65AAvEjYJYaYhctNFl3hBD2RHGgCbzdqZD1tWpLjf8jeF8h+woBQe32GfYZX/G7YWQrP7TglPID8yLaRbYDZ5EACZAACZAACZBAwyJAAathPc9kv42ZPOPWwTPZ71rf508KAUuXDn7xxReqjG/btm2qPtn6MqD87+mnn1YdF+zS9JBphTJBzDfbq27YsEF1fnBq06rbbxYWFvrV02TYq75fJu5HAuEQgFE7zNy9BDKSIGKdqBT5cGuNMotvnNNIHhmWrTK97EoSdfaVXn/i7ArZccBXmoiwfu7lHPUxBh0acaeFk3Nds9jq4zzcgwRIgARIgARIgAQSnQAFrER/QqlxPp0Yg/cRoX23kIDDiA2BpBCwdOkgBKZRo0bJ4sWLbQUsGLZDwEIgkwoGeNbAXLRQNcUvGKvBYA2tRdFi1BpoPQozO2RoTZkyRfLz85U5fKLvFZtXhKuQQPwIQKzxGhB1kEllBjoJ/ml4jsAU3in7So+3ZmiF66/l9ZzRjDNLHU1j+2jW5FwSIAESIAESIAESaOgEKGA19CecHPfbu3evzJkzRxnyX3TRRTJkyBBp1qxZchw+SU6Z8AKWWTqIbgytW7dWZmh2GVihOhfo52HXdcGtu4Zdx4Rk2CtJ3kEeM4UJoFyudM/pIAIQl/YfORMgSoWDya7LYKjOh+GsHc+xVrN5r/5f8TwT1yYBEiABEiABEiABEiABEiCBRCCQ0AKWtXSwV69eihkFrPygdydUO9REeNF4BhKwI2AVlTCmqE2azJrgM1i3lv15oViQ30gWTQk2SbSavCOj67WHEstM0SrosZTQyxPnGBIgARIgARIgARIgARIggVQgkNAClrV0MD3d14mMAlZsBaxPPvkkFd513jEBCXx/PEee/PA8/8lyMmrl/l57pF1TX914RU26+vxwRaZ/TJc2JyQn47R88n3w9wEG/eqyfXJV+6O2t314ZV0XUQz4f67fIS1yqxOGjPV8ONh1HQ/LbReXJcwZeRASIAESIAESSAYCV155ZTIck2ckARIgARIIg0DCClh2pYP6XhSwKGCF8Y5zaIIT+P/WFfkFqsEXH5DeHQ8FnBgi1+rtraRLm+PSpeCE5Gb4Sg4/P9BUlmxpK6dq0vzjIUZBlHKKpz/uIDsP1WVdhRK7vGKDkNa2aaVfdPM6zzoO95n3WXvb6ZN67pGiloFdFCPdh/NIgARIgARIIBUIUMBKhafMO5IACaQagYQUsJxKBylg5fhN5K0vKksIU+1bt+HcV5urd++QLjNG5YR1MZQFPvZGpb+7oJ33lbmg1WMK3Q2fuddXrhhJmN0PYSjfvWO69OiYLt06pAv+Hk6UrK6SZR/bZ4NhLZwTJYUMEiABEiABEiABEiABEiABEkhFAgkpYH3++ecyf/58OXMmsOOY0wNq3ry5Enaqq6tVZ0AIYDB8LywsDJoSqgvh1VdfLcOGDQuaE6oLYSLvlYovNO+cfAQ+2HpaIGItmhKZQIPOhBB/YAZv531lEsFef3jFV56oY0C3DIHwFUnYeXjpdSCOPVGc41l0mjSnQiDIOcXQnpkypV9WJMfkHBIgARIgARIgARIgARIgARJIegIJKWB99dVXsmzZMke45eXlSqzKzc2V7Oxs1Zpy7Nix0qhRIyVgHT58WMaPHy9FRUUBa2DO888/L9u2bZM777xTevbsqT7fsGGDvP7663LppZfK6NGjRXtt6ck4z7x585Qgdt9990leXp6cOHEi4fdK+reTF0gJAhCgSvfUyrWdfR53kQayobxkPdl1Ppx8c5YM61Xns+X1DG6iE7opju3tLjqBwe0zAksE+3fNCOrCiCwsCGMMEiABEiABEiABEiABEiABEkg1AgkpYLk9BCcPLGRsvfjii7Jp0ybp06eP3HLLLUrU0nHgwAElOtXW1srEiROlXbt26qM9e/bI7NmzJSsrS2VutW7d2j8Ha77xxhtK5EIXRGRoYc1k2MuNIz8ngVQkALEIItaOA4HZTo8MzwlLRLN2NbRj6bWLoDUzDJ0YUU45cU6FlB2ty0SNVGhLxefMO5MACZAACZAACZAACZAACTQsAg1KwMKjQbYUyg8zMjJUltVll12mBKdTp07Jyy+/LFu2bJEuXbrIqFGj/JlWyMxChtXWrVvlkksukREjRqgsK4hUWG/JkiVSU1Mj99xzj3Tq1Mn/BiT6Xg3rVeVtSCB2BCA+QcQqr6wThyA2oeTPa4aT1bMKHl7dO6bJ0o01Aesik2rq4NAlita1dLmg1bPLa0ZX7EhxJRIgARIgARIgARIgARIgARJIDAINTsCC6PT222/L2rVrlQDVuHFjJWah7BAiVIsWLVR5YUFBQcATKCsrk+eee06VH2I85mE85kEAQ0bXwIEDAzK6kmGvxHjNeAoSSDwCpbtPy0MLA/2wvGZM4TbFJScFZYs6tIH8ys018tiblQEXXjglL2R5o7UUUWeDWTOzIjG6TzzyPBEJkAAJkAAJkAAJkAAJkAAJhE+gwQlYQIASQZQR/v3vf5eDBw+qv8MvC9lVAwYMUCKWXUC8WrlypXz55ZdSUVEhaWlp0qpVK7nxxhulR48e6u/WSIa9wn8tOIMEUoOAndjkxXzdWj7YOLtRgAn9yJKTAaV/8PeCKGUXZidD/flrD+Up83eryBZt18TUeKq8JQmQAAmQAAmQAAmQAAmQQEMkkJQCVkN8ELwTCZDA2SGADoirttQEbN69Y7rMKM5RGVab95yWTbtPC7Kf0LEQYZ1jLRO063aI9bCuNawimjXL6qY/lwdMee+/G58dUNyVBEiABEiABEiABEiABEiABM4iAQpYZxE+tyYBEkgMAnYilt3J0FEQPlToGAgzeB12BvDWbodaFLOua93b6nN12xMnAzy13MoRE4MoT0ECJEACJEACJEACJEACJEACsSVAASu2PLkaCZBAEhJw6kxodxWU8aGEUAfKB1//bV7QUDuPLZQSwisL5YE6rF5a1kwtqxDmlMmVhNh5ZBIgARIgARIgARIgARIgARLwTIAClmdUHEgCJNCQCYQjYpkcQnUZ/MMrpwTlhGYU5jeSPw33dTu0E7msJYLWDoXsRNiQ30LejQRIgARIgARIgARIgARIwIkABSy+GyRAAiTwEwFkViHjqbyyrjwQnlT4uvk1E9gz9+YqMcou4KE1cXaF41zrHLsug/PWV8n89dX+oUN7ZsqUfll8ZiRAAiRAAiRAAiRAAiRAAiSQUgQoYKXU4+ZlSYAE3AhArEJmFDyrtDBlJ2xhnYJ8dB8MLh8094CI9YeXT8mOA3Vlh05nmHxzlgzrlRnwsTVLy07kcrsTPycBEiABEiABEiABEiABEiCBZCdAASvZnyDPTwIkUC8E7EoMw8mGspYC2h3aLpsL4tmkORX+4ShBhJE7gwRIgARIgARIgARIgARIgARSiQAFrFR62rwrCZBAVASsIla4HQHhh4Wug7ocEQbwyPLq3jFNOhWkC0ze7eKmP5cHfNnqkxXVpTiZBEiABEiABEiABEiABEiABJKAAAWsJHhIPCIJkEDiENAiFk40a0Ju2AdDRlXZ0TNSVJAmyKbyEiNLTqo5OkL5bnlZj2NIgARIgARIgARIgARIgARIINkIUMBKtifG85IACSQEAQhRTubtsT4gjOVL99R1M3xkeE5Atpb27Ir1vlyPBEiABEiABEiABEiABEiABBKFAAWsRHkSPAcJkAAJOBCw+meN6Z0pY3v7OhGu3Fwj89dX0ReLbw8JkAAJkAAJkEBCENi7d68cPnxYLrzwQsnOzvZ0pi1btsgLL7wg5513nowfP15ycnI8zYvXoH//+9/y0ksvyenTp2X48OHSo0cPadTIW+Z8vM4UzbqVlZWybds2adGihbRv3z6apTiXBM4qAQpYZxU/NycBEiABdwJLN1bLzHer/AP7d82QqYN9/0H40MJTqmviw4OyZUC3DPfFOIIESIAESIAESIAEPBJYuHChlJaWSvfu3aW4uNh11rFjx2TmzJly6NAhGThwoNxwww2uczAgkQSs3bt3y9y5c6W2tlZ+9atfyWWXXebpDok86P3335e3335bWrZsKZMnT5ZmzZol8nF5NhJwJEABiy8HCZAACSQ4AQhUEKp0dO+QLjNG5YjZobB7x3SZUXx2/29lgmPk8UiABEiABEiABMIkEK6AVV1dLQsWLJDt27fLXXfdJV27dvW0Y6IIWFVVVbJixQr54osvZNiwYXLxxRd7On+iD/rqq6/8GW6jR48+6xluic6L50tcAhSwEvfZ8GQkQAIkoAjsP3pGiktO+mk0yWkkrz2UpzoartpS4/86BCwIWQwSIAESIAESIAESiAWBcAWsSPdMFAEr0vNzHgmQQP0QoIBVP5y5CwmQAAlEReCmP5cHzF84JS9A1MKH13ZOFxi8M0iABEiABEiABEggFgQoYMWCItcgARKIFQEKWLEiyXVIgARIII4EJs6ukB0Hav07oIzQ7EyoP4CwVZifvCajcUTIpUmABEiABEiABMIkEK6AderUKXnuuedk165dglI1awnhvn375M0335RvvvlGGaQ3b95c+vXrJ5mZmYK9nEzcYQq/cuVK+fLLL6WiokIyMjKkXbt28stf/lKKior8Buvff/+9zJo1S/190qRJUlhYGHBjzH322WcFRvOjRo3yn+/MmTMC7yuUD+Kzmpoaadq0qfL+6t+/v6eSu6NHj0pJSYnaDz5TO3fulHfffVd+/PFHdR6Yp99yyy3qvNbA/jt27JB33nlHcAfsn5ubK5dccokMGDBAma/rWLdunWIIk/x77rlHsTMDbOfMmSONGzeWBx54QDG2y3DTz2r//v0yYcIEQfkkfLJwf5znZz/7mbo7GOD8eF54RjC479WrlyqxtBrb41w436WXXqqef3o6KwPC/JbjcBcCFLD4ipAACZBAEhB4aMEpW8HKenTT4D3Sa6FkkSJYpPQ4jwRIgARIgATcCXx15Dv3QVGOuLj5OVGuIEqwCMfEPZSAtWnTJnn55ZcFPllpaWnSpEkTJUbh7xBbysvLbQUs+DctXrxYTp48qcQajMUcjIeA0qdPHyXyQCyByIJuhvCwuu222+S6664LYLBnzx6ZPXu2Eoe0uAOxBibnq1atUsIN1sdaWB9CUps2bVRnRBighwotYIEBxCoIWBDasNeJEyeUKXxeXp6MGzdOOnbs6F8KZ4Y4t3btWv/+uCf2xz0xB35i2o/r4MGD8vTTT6u72ol0EM1wF3ROvPvuuxWjUALWt99+KxdccIESFRH6WeDuOD+M7LEW4pNPPlHdGVu1aqX2Ns3g8XwgDkKAw5wrr7wy6vePC5CAlQAFLL4TJEACJJAEBOatr5L566s9nRT+WPDJiiRgGD9vQzUN4SOBxzkkQAIkQAIk4JHApHUzZcn29R5Hhz/smesny4hOvcOfaJkRKwHryJEjStz44YcfVNbTnXfeqbKaIOpAXFm6dKlA+LFmYGH8M888I8ePH5ef//znMmjQICViQWiCsLVkyRIlgiEbCFlBiI8//lgJZXZZQFrcMTOIsP+LL76oBDV0WtTiEgSZRYsWydatW9XeQ4YMCco4MnFpAQt3xd1wJtwVYh3WmjdvnhKJTGEJ8zdu3Kjun52drbig6yFEJ4hXq1evVsIWssEgGLVu3TpApMP4nj17+o+hBUSIUsiAAgNEKAEL2XIQqpAJd/311yvxDnvjTJ9++mnAM8HdnnrqKUG3ybFjxwaY3GtxEPe4//77VQYXgwRiTYACVqyJcj0SIAESiAOBlZtr5LE3Kz2tPKZ3poztneVprDnoxKkzMmlOhTKNh5cWPLUYJEACJEACJEACsSeQagLWhg0b5PXXX1eZSShXQ5aPGf/85z9l2bJlQQLWW2+9JWvWrJHOnTsrwcRaLqfFH2RJQTTBuijZQ4YSRC58DdlCCIgyc+fOVSKSFnd0SSFKG03BR59NlyRiXzdRRgtYENsgLF1xxRUBd0QGGgSxDh06KAYQucySxsGDBwdljCHLCl0dP//8c7nmmmvkjjvuUGvqTCiUGJqlevq84GBmSLkJWBCvbr755gCBDiWVKEWEIDVlyhRVigimELbA/eqrr1YinQ4tDkKAgxDI8sHY/7vBFUUoYPEtCCBQXbZPMgvakgoJkECCEUBm1EMLT9meCoKVmZ2F7KuFk3PDzsIys7xQQgg/LQYJkAAJkAAJkEDsCaSSgAXRAyIMRBRk+CCLyhp2AotZkmb6VZlzdUYQSvRQ5gd/KdOrycxQgtcTsrlQkqfFHZ01hFI4CFTIwjLDzGiyZhxZ72CWEEKgglBlht4LwhUEofz8fOV7Bc8w7KtLGu3YgB88v+677z51fieRTguFVo8qNwHLzq/M6T4oz0SZJjKsNDMtDuI+Ts8q9t9FXDEVCVDASsWnHuLOZY8/KuUfrpNm/W+V/KEjKGbx/SCBBCGA7KjbZ5wMOg08r6b0y5KRJRVSXnnG//nkm7NkWK9AU89QV0HWVXFJ4PoPD8qWAd0yEoQAj0ECJEACJEACDYdAKglYbsbueKp2AgvEKZiiV1ZWqowlqyCEeTAehwAEv6mRI0f6vZqwHkQfM0NJiztm5pDe18ubZSfymPMiEbB0VpaTeT3W/+6771T5ZVZWVkAmFMoeMV+LdBCRnn/+ecXCKrbFUsCCWIgMN4hoeh8tDuKMTkKcF8YcQwJuBChguRFKoc9rTxyXnUP6Bdw4t/sVSsxq2v9WRxIVmz+TitJPpHLHNsEabadNl7QmTVOIHK9KAvVD4KY/lwdtNKM4R7p3TBerRxaysCA+QeDqVJDmekBkdyHLywxmYbli4wASIAESIAESiIgABaxAbHYCi85YwkgnAQufaZ8udMxDGRwCHk3ItoLAhSwhlL8ha2jbtm3+TC2M0/vCAwpld9aueuYphw4dGuD5ZH3wkQhYuuwulIDllgkFkQ4le+jUCGEJflk6U0ufMZYCFtbU3Qa1GKh9x6z+XhF9c3ASCYQgQAGLr4efwLFVK+TA44/aEkFZYcsxEySjsJ1U7tgqVdu3KsEKf7YGRK/2f5lJsiRAAjEmYO1EWNQmTWZNyFW7OGVo4TMIUUN7ZjpmZIXy1wo3kyvGV+ZyJEACJEACJNAgCVDACnyskWZgmdldZrmg9mqCsIKOeDBmtxN37PaN9IWLRMDykoGlhTxkN5meXlaRDplXMK+3K9OMtYAFHzH4Y0EYhFi2fPly+frrr219xCLlyXkkYEeAAhbfCz+BI8sWy6H5s6W2/ETUVJoPGSGtJv8m6nW4AAmQQB2BP7xySj7YWpclZS3xm/5GpazaUuOITGdrmQMgfBXPrFACmF24+WltL6tVpYs7ymrlhGHR1SRHpMjI/CrIT1NCGoMESIAESIAESEAklQQs0wMLGVLIlLJGLD2w9NroUojOf+gECBN4iDt9+vSRW265xb+99qDKzc0NEIcieUcjEbAi9cDS59OG6nfffbds3rxZdUy899575fzzzw+4QqwFLNP8/tZbb1WdEiGwmcbxkTDkHBJwI0ABy41QCn6OTKzjK98UlAZGEyglbHxtn2iW4FwSIAGDgFkmWJDfSBZZTNbhYzVvXZUSuUw/LL0EBKRn7g00d7eKXo2zfSKTOd+uqyHKDedtqA4qO3R6YN07pMuMUTl8niRAAiRAAiRAAuITsEoPfhM3Fr/pdpuM6NQ76vV1eV737t1VmZpbOPlduXUhXLdunSpLs5bS6S6EXbp0Uebg1s52dl0I9Rm1VxPKCJEphA59VnFHjzlw4IDYdeLDWrgTSgvRjS9URCJgmV0I0dEP5utmOHUh1GO0SHfuuecKPMNgBo+MKAhyZsRawMLauvwRpZcw3O/Zs6fqShiqDNPt/eHnJOBGgAKWG6EU/hwdCZGRdXzVipAUsi+4ULI6dZbyD9YGZG/BB6v9X0oku6izK0WUItaWl0vt8WMUvVxpcUCqEoAwhSwshJ2oZHLB2A1f1wRlZKGUEKbvCHM9PRfrIqxdDSF8lR2tlbKfRDKIZeHGe/8d2DI73PkcTwIkQAIkQAIkUL8EYiVgHT9+XHlSQShCRhTK/dCNr7a2VvlQIZMIQpFVwPrhhx/UPMxH9hREpszMTEFWF8SbJUuWCEQgO/EHpLRXE/58zjnn2Io7ENfeeOMNJY4NHjxY4OuUlpam9ti9e7csWrRIZReNGzdOdd5zikgELKylRTiITiNGjFA+WxCBYMq+evVqld0EXytkN7Vu3Tpge92pce/everrffv2Dcgw04PjIWBBEJw1a5YSr8AOJveXXnpp/b6g3C3lCFDASrlHHv6FYcx+ZNkSQYlhWpMmSpDCL3hdZRdd6Ddshwj17f1jAjbAOIhYVlN3leW1aoXU7N8nEMrMaPO73yvjeAYJkEAgAWQ9wWwd8dpDeYLyPrcoWV0lyz6uDhiGUsLSPbXK+N0M7amFckJrV0O3fbx8blfC6GUex5AACZAACZAACZwdAlrAgmiETBungJH4kCFDlAiFroC7du1SggbEKh0wUMd6EDwgECFbCOIThJoWLVoo43VkEo0fP16JWzogVC1evFjN0+fAnPLyciX0/OIXv1DCkzU7C/O1VxOysEyTd/MeyHKCgPWPf/xDiVYQkpBtpfeAwfsvf/lL6d27d8jsokgFLOy/cuVKJVRhf3DGPXE/nAEs4ON12WWX2eLXWWoY52R2Hw8BC2ebO3eubN++Xdq0aaNKMPFMGSQQTwIUsOJJNwXXhsh18KknA24OMQqilI5QZvF6jHVOCqLklUnAlgA6EaKz4NTBodPY9WSIURPnVKjMKbcwBSZrV8NQc1EeCL8r+F7V7YsMr5qAfd2yxtzOx89JgARIgARIgATql4AWsNx21SWGoQQsrLFv3z6VFQVhCcINSvtuuOEGKSgoUGJIYWFhkICFeeiwB5Hnyy+/VKIXRKV27dopYamoqMhRWNIleocOHZKJEyeqOXYB4Qh+VO+8844qNaypqVEiEryk4PHUtm1bNwQSqYCFhe32h5AGYXDAgAFK4HMKLdJ16NBBZYnh3NaIh4CFPXTpp+5G6AqJA0ggSgIUsKIEyOnBBMoefzSo7FALionC9AAAIABJREFUUhWln8re/5rsCRv8swr+63+Csrc8TeYgEmigBG574qTqPBiOITqM1ifNqQhJxK7b4MiSkyGFLwhpY6/PcjyLtbshfbAa6EvJa5EACZAACZAACaQcAQiQEDjRfRBZcxASGSQQbwIUsOJNOAXXR8nh3t9Olsqd2wJuD0EKAhY+t0ZGQaHUnjgR1AHRqQQxBbHyyiSgCCAzamxvn4dVOOGUUQXT9keHZ0v3julBy9kJUBjUvWOaDOiW6SqiwSeruORkwLr0wQrnqXEsCZAACZAACZAACSQmAe1PBn8uGMfn5eUl5kF5qgZFgAJWg3qciXMZJxHLekLT7woeWhC+astPBAyDiHXu0/MT53I8CQmcRQIoCfTifWV3xImzK2THgVr/R8iIemR4dsj14LtlJ255RWDN4qIPlldyHEcCJEACJEACJEACiUkApaIvv/yyMuB38hZLzJPzVMlOgAJWsj/BBD6/m4hlZ9buNIeeWAn8oHm0pCFglhLWlx/V9DcqAzoh1te+SfNQeFASIAESIAESIAESSBICe/bskdmzZyuzfoT23Qpl8J8kV+Mxk4QABawkeVDJekwnQSpUp8FI5kTLB9lf+/84VQr/NF11WGSQQEMlgLJAGK53KkirlyvSB6teMHMTEiABEiABEiABEog7gb1798qcOXOUgHXRRRepzpPNmjWL+77cgAQ0AQpYfBfiTsAqSLUcPUFajpkQcl/M2XP/aKkp2x8wDqWEsRaY0BURnROxZ1qTptLqgQcFGV8MEiCB6AnQByt6hlyBBEiABEiABEiABEiABEhAhAIW34J6IaBFrKxOnaXgd7/3tKedJxYEJohYmQWBrWyxfvmH6ySn+xVBn4Xa7NALs+XQ/NlBQ0JliHk6PAeRAAn4CVh9sJ65NzfiDLBlH1fL0J7B7aGJmwRIgARIgARIgARIgARIoGEToIDVsJ9vQt1OZziFcyhkRx14/NGAKdYsqeOrVsgPP2VQYSAytJoOuFUaX3O9o5iFsyDrCus7BUWscJ4Ux5KAM4E/vHJKPth62j9g8s1ZMqxX+CKUzuZ6eFC2DOiWQeQkQAIkQAIkQAIkQAIkQAIpRIACVgo97LN61YojIrnNIzrCwZl/lSPLlwTNbXxtH6navlWqy/Y5rotMrdzuVwgyvyBs1ez/XipKP1W/Qs3TC1LEiuiRcRIJBBBYurFaZr5b5f/atZ3R/TAnbEraEB5dGJ8ozok4iyvsjTmBBEiABEiABEiABEiABEjgrBOggHXWH0GKHOCj50W2rxUpnhvRhcsef1SQaRWvSGvcRJoPvUtQUmiN9n+ZqUQwBgmQQGQEzO6HWAEC1GsP5YW12IlTZ6R4ZoXgdwRM6CFiYS0GCZAACZAACZAACZAACZBAwydAAavhP+PEuOGCe0Q2zhO5+p7wRKy9m0Ta91B3OLJssfKrqi0/EdM7ZV9woRQ+8pgqN7QrWYR4BRGLQQIkEDmB2544KeWVPvEJoX2wUBb44dYauaZzhhTmO4tR1m6GWANlhCgnZJAACZAACZAACZAACZAACTR8AhSwGv4zTowbTm0hgjJChFcRa82TItvWiNz3qv8OMHY/8NijUrlzW8C9mva/VVo/8KCcLj+hygPLP1irTN3dQs+Dr5YOOxGLpYRuJPk5CYQmYPXB6t4xXcqO1AoELASM2af0y3JcZNKcCkEmlzXoh8U3jwRIgARIgARIgARIgARSgwAFrNR4zmf3lptfFZk9JPAMbiIWMq+mX+6bM/1wkH8WMrFQ7pfb7XJp8/AfHM3atd8VhC/88nliXalKAkOVBVpLFjGv44Ll/jvABL5y53ZRv+/YKrUnTqjfdcBvK61JE0F2F7y6GCSQ6gSsPlhWHigFXDg517Yk0FqCaM6lH1aqv1m8PwmQAAmQAAmQAAmQQKoQoICVKk/6bN5Tlw9az+AkYiFTC+LVoV2+GfDNwlhLwIQdwlI8AmvvHhUouuksLIhi+6ZNVeKVlzj36fnKQJ5BAqlMIJQIpbmM6Z0pY3sHZ2Fp83YnfvTDSuU3i3cnARIgARIgARIgARJIFQIUsFLlSZ/Ne5rlg15ErIXjRGD6rqPr7QFlhPV1FWsWFsoMmw8doXy4wgmIVxCxGCSQ6gSsPlhWHnZZWDBtv33GyYCh/btmyKotNQFfcytBTHX2vD8JkAAJkAAJkAAJkAAJJDsBCljJ/gQT/fx25YOhRCyn8TZlhPG+OjKsdo0aEhPT+JajJ0jLMRPifWSuTwIJTUD7YDXObiTXdk6X6y7KEGRXmebu1iwsa+lhQX4jWTQlT80zRaxIOhsmNCwejgRIgARIgARIgARIgARIIIAABSy+EPElYC0f7NRHBP5WFUcD90WJ4MA/+koHtdm7OWLoX0X6Puh8VmRttTzP55V1Tg+R9t2DfLMiuaj22nKaCw8ueGohTE8tdEy0msiHKiWEWIbxMJVnkEBDJVC6+7S6GgzcdcxbXyXz11f7/27NwiouOek3esegyTdnybBemYLMrJElFQHi14zinIC1GypH3osESIAESIAESIAESIAEUpEABaxUfOr1eWdr+eCE5SI/O0/kb32DRSyIT3biFc7bvofI1M/sT24avltHdLvD56GFtSMIpyystMZNpO2fHnM0grebZ1dKCK+to8uWCDofYg7GtP9LiZhdEXFsfIax9NKK4CFySkITsBOidGdBCF4PLTwVcP7XHsrzG71bs7BYRpjQj5qHIwESIAESIAESIAESIIGoCFDAigofJ4ckYBWWcvNFph/xTcFndiJWqAWnfePLsrLGsgdF1vyv88y+/yky9MmIHxayqQ4+VTcfWVcQr6wik3WD8g/WKrN3HWnppyX35zdKdtGFSojC5xCurIHP2vzuf/xi1fFVK+SHp55UIlaz/rdKqwcedN074styIgmcBQLWLKzC/EYqywrlg/uPnvGfCN5XUwdn+//+wdbTgrJEHZi3cEreWbgBtyQBEiABEiABEiABEiABEog3AQpY8SacyutbhaVeY0VGGebsyLaCiLW3NJgSjNvRhdD8zKmMcNr5dR0LnXgjewtZXBHGrlF3SE3ZfgnXy2rfHx9WpYGZmZXSruOXsnu7tzNAHGv9wINyZNkSqdyxNeDU+Ax+Ws2HjIjwNpxGAolFwC4Ly+6E1hJBO4N3CFgQshgkQAIkQAIkQAIkQAIkQAINiwAFrIb1PBPrNlZhCeWDKOkzw07EatlRZOomXyfCZb+pG21XRmhXPgifre1rA/exm7ttjS8TLJS31k+rIFsKwpHpc+UFti4lbJ1fKk3zD8qB7y+QY0dbe5nqOsaaqeU6gQNIIIEJlKyukmUf13lhWY9a1CZNZk3IDbrBQwtOSeken7cWQntkJfBVeTQSIAESIAESIAESIAESIIEICFDAigAap3ggEKp80DrdKmL9x/siF/b1ZVVBBDPDWkZozfJC5tZ9r4pAnPq/GwLn6gwu7AfTd3Q8hDcW1ozQI8sDCTm1/H8l532fAX11dXZQFlZGQaG0HHOfVJR+KigXDCcgqqGkEKWFDBJIZgIoFYRhu11AvJrSL8vWoN3apRDdDR8ZnpPMKHh2EiABEiABEiABEiABEiABGwIUsPhaxIeAk7AUajd0LITB+8BpdaOm9whdRmjN8oJhOzoaIp69Q2TLa3VrQaTC2m9PCzSLR/dDc0+vRCCAWTPK7OZCSIOg9lOUnzdOjh1tpTytmg4YFCA+Wf229Bx0J4R3Froi1pafCNql+dC7lJDFIIFkJmCaskOIurZzhhKtQpUE2glfptF7MvPg2UmABEiABEiABEiABEiABOoIUMDi2xAfAqGEpXB2XPOkcxmhXfng9MN12VTI4IIAVnE09I6RZGFBvJo9xJe9ZWcsr3fU48wTYDzmOQTKFcsef1QJVTCMR3aWLl1EJ8KDM/+qfLWsgTFtp02Pn8E7stZgiB+Fl1g4j55jU48AxKgdZbXSvUOav9OgFwojS05KmWH2jgwsCGAMEiABEiABEiABEiABEiCBhkOAAlbDeZaJcxM3YSmck6Lcb2qLwBlaNPKS5WUVwJz2NjO33M6HM02/3FfiiFJHlDw6hZPBvMt+MG6v2b9PGl/bx3ZldC+EkGXNxoIvVvu/lMRWxMJ94UUGT7JIs9XcmPJzEoiCgNU/y9qtMIqlOZUESIAESIAESIAESIAESCBBCFDASpAH0aCOYRWNtC9VpJe0lgKiRBACkNcsL2sZot05XLKiAqagBPHtP9V9yUmMCiWe2e235n9Frh7r2Y8LItfe3062FbHOfXp+pLQD5yl/sht8ZvcIOzP82OzEVUggYgKlu0/LQwtP+ec3yWkkKCOMJJAFxi6GkZDjHBIgARIgARIgARIgARKILwEKWPHlm5qrIztJCx4gEE52kx0xZP6gfM0MZD4ZvlLqI7N80BxrzQiDoHbLNJG/9Q0sL/RyTjtjebsSRAg/ENjwu1Po/bAm7of7oERv6JOe3xv4aEHEqty5LWAOTN3b/O73ntexHWgVr/QgJ87R7cbZJBAVgdueOCnllWf8azxzb650KkjzvOaJU2dk/oZqgSk85qGbIfy3GCRAAiRAAiRAArEjcOrUKXnuuedk165dMnr0aOnatWvsFresdPToUSkpKRHsOWHCBOnQoYPjXtXV1bJ06VL59NNPpaioSJ0tL8/7/wzDHqtWrVLzT548KU2aNJF7771X2rdvH7f7cWESSEUCFLBS8al7vbMWX8Lp0Beq5M/rvtZxSgw6L7SXlVuWF8oN4UcFcUgbr8M0fuO8ut28ZGHB9wrrWMMqPFmztHLzfebyyLLSgf36PhhsKj9hubs5PJgYz+XbSaNjK2I5iVc4uxehL9JnzXkkECEB0wDeXALZVEUFaXLdRRmC0kK7+GDraZm5ulKQfWXGsF6ZMua6zLD8uCI8PqeRAAmQAAmQQEISWLhwoZSWlqqzDRo0SK6//nrXc0IMmjt3rmzfvl2NNYWqRBSwTp8+La+88op88skncumll8qIESMkNzfX9Z56AO40b9482bFjh/pS48aNlfg1cuTIlBWw9uzZI7Nnz1bioRlpaWnSvHlzueqqq+QXv/iFYmUX7777rhIEIQTed9990rZtW8fnod/R7t27S3FxsX+cXsPtQebk5AQJnLW1tfLFF1/ImjVr5Pvvv5eamhrJyMiQn/3sZ3LdddfJFVdcIZmZmW5L8/M4EKCAFQeoDWJJZAU9O8R3lV+/77msTfkkmdlS7buLTP2p/CwaMMiismZMmeu5iSp2YpxdNlWodZAhhY6CTjH1M1+JnZ0HGLyjIGAhK8stvJjKI8sNa/4kxjllYiELC9lYYQXOj2cPPnbhJhaGtRkHk0BsCKzcXCOPvVkZcjGUFsLcHRlWJ37676ntZacFApZTYM7Dg7JpCh+bx8RVSIAESIAEkoyAKWB16tRJxo0b5/qD+zfffCNz5syRqqoqddtEF7AgPC1btkzatWsnw4cPl+zs7LCe0ldffaUELMwbM2aMXHDBBWHNr8/BWtSxij2xPoMWsPAOQISCcIWorKyUiooK9WcIR7fffrsSgxo1ahRwBFN86tKli4waNUrS0+0z490ELAhNTkIZNsVzu+uuu/xiI873wgsv+AVYPd88OzLrxo4dq8Q4Rv0SoIBVv7yTYzclFt1QV/4GUcariGX1qxr6V1+WUSxCiWp3iOz1/V+ggIi0rM2ahRXKlN3JkF0fBHM79fVlVJnRsqPItJ/EIOt+TlwgTCETyy7MzoYDp/mELBFBh0JkYlmN3TsuWC6ZBc7/1yJoC7d7QmADbwYJJBABlADePuNk3E6EkkJkZDFIgARIgARIIJUImAJWVlaWKos7/3zn/yF75swZVYq3ceNGP6ZEF7CifZ5abEE5JIQWqxgT7fqxnF/fAhZEqilTpkh+fr7/GuXl5fLOO+/Ixx9/rIStX/3qV9KjR4+Aa5oCFngOGzZMevXqZYvCTcAKR6xDNh7e33/961/SsmVL9TwhVuln+uOPP8rixYtl9+7dqtQUIhbuyKg/AhSw6o91cuxk5zeFk0PEum+5CMreQsWvA9Vz0VlJsbq9Km3rGyhi9RorMur5yHbwmoVlLQnEbhDn0J3PLcysLrv9nOY7iX/IAjP9v5DZhbG5zcXO2L1p/1ulwOqHBY5bXhMBOzPssswwZsurgSWc6LwIwY5BAglEAGWEZUfPSOke54wqt+MO7ZkpH2ytUeuYgawt+GoxSIAESIAESCCVCGhxAD/MHzp0SIkIEBOcRBr8gP/0008rHyhkruD3VBGwwhFKztY7lAgCFu4OoXPDhg3y5ptvStOmTWXSpEnSunVrPxZr+V+zZs2CxujBsRSwDh48qN5fiGx4b1FSag28488++6wcPnxYCVzx9HE7W+9JIu9LASuRn059nw2d9azZQ+YZkHmDTCyIWXZhZgbhczPzKJZ3sYpYXjyjQu1vzYqy3tOakYa1tOeVNePMuo+dKbt1v059fAIcvr59bd0KOAcEQFM0dBLAjCy5Y6tWyIHHHw04Sfu/zJTc7lf4ygI/mieCDongiOwtZHHpsIpjulzQeuYwzeZj+fi5FgmEQ2B7Wa2gvBC/TJN36xpFbdLk4cHZfuP3eeurZP766oBh6GyIkkIGCZAACZAACaQKAS0O3HTTTfKPf/xDiVL333+/8gKyi3Xr1ilR4sILL1T+R99++21YApY2Q4fv1vHjx5VQhjKta665Rv2y8x2yGqjDvwpi0rXXXqtKGe1M3CGgoHQQmUDa4whrI7vs1ltvDem5pO8dymNJi3ZbtmxR5WjnnXee8hB74403FBP8ffz48YKsNoT13shMatWqldx4440qO0mX4Fn37t+/v1x55ZWycuVKwV7wH4P/Fr6Gz1AeZ/qOWZ8Z2JoZUrHggj10CaFdBpY+g+mV1rdvX7nlllv8x9Ns27Rpo96BsrIyxQH+ZNZSwlgKWPrcOIiT8T8YLViwQPG++uqrlaDLqD8CFLDqj3Vi7wRhY3qP0EbpuAFElXN6+H6HaILfIWYg6lPk0CKWOneITn9eqNt5Vmkfqu82icC43ewmCEN2lARijBM3jCl+3t6MXYtQGAPxSJdY2q0FxhCxdMCM3jSCN++nnw3qy7dvVaWE1dXZUlOVLY3adpYWV3YQ5VFmDZ0lZ5d9pT8LEifPE5n2jRe6HEMCCUMAXlcrN1dL4+xGUti8TogqzE+TAd2CDd4nzq6QHQdq/eeHF5Z1HIQx+GpR2EqYx8yDkAAJkEByENj3efzP2bZL1HtocQDiCzoH/vvf/3Y0c9dCCcqr4CWFEjFrt8FQJu4QD55//nk5ceKEEqrgWwTzbGTDQDSAKIN1TQEDWWHoanjgwAF1V+11hDkQT7T5tilG6DIxmLbrOTDoxhwtAMHrq2PHjiH5ff7554rHvn37lAjWokULv/8VxLNzzjlHiRwQsHAu7KtNzbWAhTPu379f3Rt3wTn0WH3vbt26yZ133hngzaUFnnPPPVcJfei4qOdpjynNC4bkEBaRXWQ9K8Sum2++WZnWx4oLoHkRsDAO78jLL7+sOkTiGelyPH0/cIKIt2jRIvVswAGeWWbEUsDSGVhgGqpsEYzh7wUBMhzD/6i/IbmAUMDiS1BHwBQwIK6gYx++Znbqs+MFvyaUycFY3DT+jjYzyu3ZQFSCIBMLjy270klkPtkZmVtL+6zlhchaQkZVqO6NyIACN2tJpt059H6qG+P5gWKaGyMvn+MMEKogQKKsUAcyw369xve3eHSX9HI2jiGBs0jAmoWFLoZTB9cZu8J3q3hmhQztmSFje/v+D2o8A/shKJbFkzLXJgESIIF6IvDCGJGPX4jfZqPni/QcHfX6WhxANg8Empdeekl5AqEznPUHd23eDr+je+65RwkTXgUsCAIoy9q7d6/06dNH+vXr58+22rlzp8yfP18ZgJtlXVa/InyGsyEgaL344otqPWuXOQhXuAfuY86BQAL/o08//VS8GtZjr1BleVrAwrjCwkK57bbb1BkhyIEfSizRrQ/nvOSSS1SGEUQlBL4G8QvCFpggQ0mXbprZX5gHYQ+leFj3s88+U10VIYZZs4hCnTWWXLwKWHochCBk9iHrzGSqhb7169fL6tWrlS8V3j0zAzCWApb5TkFERWYYOm+Ga+wf9TceF3AkQAGLL0cgAQgoyPKBcKFLBb0Yj1vFHghg0WZG1fezCZXdpM/i5LeF7DWIXU5ZV+HcxVqWqLPBkAVldngEY5jGm6JTOPsYY6taXC5Zh41ML3xm9bmC95hZ4hhLg/4Iz81pJBBPAig/nDTH1ykHAeEIZYQ6tMBVmN9IFk6p+3q8zvSHV05J6Z5aeaI4x1/qGK+9uC4JkAAJkECcCSShgAX/q2eeeUZl+1jN3E3zdvzQj6wZZEZ5FbDgK7R27VoluqBc0do1DsLSRx99pMQEZIMhkLmE80B4gmAG0ckMiFjwM0IWlinkoBQSwgn8jaz+RXpNZHmZgkqot8GLgGUnvGBNLRrB/wk+UBChzNi+fbvKzoKAMnHiRCkoKFAf6z2RJYZSRFNMRJYXRDHcceTIkQEG6aHOGksuXgUsnfGEbCbzGZkZWLgf3i+8T8jus2biuQlYoZ6dVdzEWIipEF+RYYd9Ub6JDLHLL79ckA0XqqNhnP/V4PIizMDiW2BDANk21uwhLyKWuVQ0xupn86FYRRrzLKEEG5QhQsQLlXXl9V52pYQo09z8WmBGmPav8iK8GXvXVGdL5ak8adzUuZNg5ZkCOdphisAAXnlnIZA1ZprWa38sr/fiOBJIQgK3PXEywDsLRu4wdNfZVzor6pHhOaqUMF5Ruvu0PLTwlH95u3LGeO3NdUmABEiABOJAIAkFLJSavfXWW7JmzZogM3dt3g4xCUILBJtwBCw3wnbCy6ZNm1Rpmc4I05lLei0IbSUlJbYeWE77RTLHi4BllgzqvZHtgwyrL774QvlVga81zJJLlM/17NlTDXEzYzcz58x13ebFiotXAcuJt1XAgtCkxTyURJqdC90ELF2Oanc3CIN33XWXP3NPj8Ee2O/tt99W5aEQshDIgLvgggtUJl3btmF0eXd7wfm5ZwLMwPKMigMVAQg1J4/4hBQIGntL7cGYnfeSCZ1dl8NQflbxuptd10PrXvCg0iWI+rlYxhx/4TGp3r5ZsrNPqk+OHW0t5cdbSFr6aelw/hbJyKy0vcG+7zqrcZkFbaXjguW+MXYG8n8L7NTmGQeyyeCl5tbV0vOCHEgC8SGAzoarttT4F0eXwin9ssRaXti9Y7rMKI5PG2WIZMgE22/pjAg/rsk3Z7GkMD6PnquSAAmQQHwJJKmAhR/mZ82aFWTmrs3bL7vsMikuLlZ+UjNnzlTlb+F0IURnt/fee0++/vprOXbsmF840A/D7PTnJsaEEqMgUGzevFl5Q8EgHMKbGXaZOU4vRKQClpkpZTKy7rN48WJV1gghCkIXwu3ukQpYseLiVcDSGW8Q80JlYOF5QESCgIpMPWSsoZQQJvRuAla03SHxHiIbCxlqeFdwDmQKQsSCibtTR874/gOSuqtTwErdZx/9zSH2LH3Q3iNr+uHYZCNFf8rwV1BdB/v6DO0hXpnllOGvFvmMafDg2m0/32OGW3XZPvl20mhl6G6N7JyTcu75W4K+jgytXdvrOk22euBBaT70Lt8465ki9TlDRh8ErFj4l0VOmDNJwJUATNofe7NO6EX21Z+G5yhBSWdf6UVQRohyQq+BrKqigjRXAcquI6LeQ5/Hbl8IXvPXVwn+p6Hp3eX1fBxHAiRAAiQQRwJJKmBBaIBgYJq5a/8qGIRrjyotHh05csSzgIWMKpRuoeQPHkcwKNfd97T5eCwELJwXmU/IsEF2TlFRkb8sDKVsEM+wr1MXOutbEamA5cTIy/rxELBiycWrgIWSQHSKdPPA0ubuEEa1Z9hVV12ljNYh8KFrpVWocmMUyXc3Mg1ff/11+eqrr1RZp9d3JJK9OMeeAAUsvhnRE7CWF5rm39GvfnZWgHm99gKLRVlgJLew6wqo17H6U4VY/9D82XLohdn+EWmNm0h20YWS2/1Kyf3+dcn9/o2A2Qe+v0BlaulIa9JUznthmeB3xcTsguhRSAs63tQWInhP7ns1EjKcQwL1RgAi1e0zfBmMOpBtBfHJGlaTd7dDYl2sj0yqMb2zbMUviFDFJYH7W9eFN9ewnpnKTB5/1sIVxDcd8O6ymr+X7jkt3TvEr+zR7f78nARIgARSmkCSClh4Zih5gwCEEipkwSCLBiJEmzZt/Obu4QpYugQRAgUMyeE3ZGa22IkRbgKFUwaWLoM8//zzZezYsX7TdNytPksIvWZg6Qwj0//L7e6RZGDFkotXAUt3IbSWgdqVEOp/LyAewdQfcffdd6tMulgJWLq7IMQpLZpZ/51Ctt7cuXOVAGo+k5T+96weL08Bqx5hN+itzO55NPeO3aO28+Rq2VFk2i7Pe9SeOC5Hli1RXlYZhW1VWWBAwIBel4K27Ci1/7VFdo0aEpC11XL0BGk5ZoIISv9mD6mbjhJAlDKGE6Ywl8yZeuHcmWOTmsDE2RWy40Ct6x0gEC2cnOuaUYWFrJld+JqdkAXfK1MsK8hvJE2yG9meB/t375AmH2wNFtdQajisV6b/DqanFuapTLBskU4F6dK/W0ZYmWSuYDiABEiABEggmEASC1g64wrlVOPGjRNkTm3cuFGZq+MHelMI8pqBhRItiBLIukJWi1U8COWBBYNtuzl2YhQyrODNhc6GVoNz89wQl7xm10SagZVIHlix5uJFwDKFIBj/o8uijlACFkr4li9fLv/85z+VaNqkSRP1PGORgaWFP5QGIrvLKZzKFvlPXfwJUMCKP+PU2UF1ybtHZOpPhuapc/P43dTOdyrW/mIomZx+ue8OP61tzdrCR/DCUuLX1Oa+8kodUz+r61iUw29yAAAgAElEQVTphYSZxRVpCaKXfTiGBGJEYOnGapn5bpWn1axCkdMkqzBljkOGV48O6XKi8oxgbzNgFg+RCmWNdkKV037WTonoaBhqfqisME8gOIgESIAESCA0AQhY330aP0o3TxXpOTrq9Z0yebTnFQyt0UkOYgy66BUWFqo9w83A2rJli8rqshOjsPaCBQuUD5EpUrh1IdR+XfB10mKUaYpuJ2Bpo/D6KCEEJ92FsF27duqM1g53bl0Infydws3AijUXNwELIhS8zlavXq06L+Ldga+VjlACFsYcP35cdaBEp0kdsRCw4HP16quvSosWLVQ2IUpZrcEMrKj/WYlqAQpYUeHj5CACEFxozB3bF8M0dIcnF7KvYl3WCEN+7PPT2sja2nP/aKkp2++/CzoSFvzu9yLP3iGy5bW6O6JD4tAnvd952vl13RQjLUH0vhtHkkDUBLaX1SrPK7soapMWkA1lFYrs5ngpC7Sbh3K/GaPqjOKRxQV/rDKLubvThWEyD3EsnP3H9s7ylyZGDZILkAAJkAAJJB0BJyFEi0MnT/rK3LV5e3q6rzQ9XAFLCx4QB2BU3qdPH+VDhXXgOQTPLYgepkhhZuKg6yH8t1CKhoCw8eKLL8revXtVNpcWsDAHX0fWGMQ2lBBCpNDm5djrxIkTAXPcHlqkGVhY1/R06tq1q6DToM4+w9kh6sEIHzyQoaTLKqMtIezUqZPKnoMHGCLWXEIJWDDqX7VqlTKmx/tidhTUrN0ELIyD6IlnCc80RCwELGQXzps3T2V04f0YMWKEQFzU3PG8UGr5r3/9ix5Ybt8YcfqcAlacwHJZEogZAZjlwzwdWU/xFHyQQdftDv+xj61aIQcefzTgGu3/MlNyT20WWTiu7uvhlBGa2V5YIZy5MQPKhUggfAIjS04GCUUQlB4Znh3kkYUsqWs7O3tLlayukmUfB2ZWuZ2ocXYjmTUh17a0z07IQqlhYX6awOdKh/bosnZWdNsbJYbP3Bu8N4S9x9+sVKb24ZjXu+3Hz0mABEiABBKHgJOAZZq5Q4TQ5u365OEKWFgPZWHwRIKYAvEKnd5Q2obfUSaGcsRLL71U7aWFMohNKD3ctctnr6EzmCA04M9Yy8zAwpjvvvtOlRFiLgIG4hBBMK5Zs2aCbCTMGz9+vDJ4d4toBCysjUyy559/XglVuCvODR64A86BO0NIyc3N9R8lUgHrm2++UX5l4Ir18vPz5d5771W/x5KLFrCwD56dNuPHnXTHx7y8POV31qVLl6BOfl4ELDBaunSpEpMQTgIWRDprZpv1mQ4dOlQuvvhi9WW8ZxAOv/32W/V3/UzwjuD8CKyJLoS9evViF0K3b5AYf04BK8ZAuRwJxIWA9hiD31Q9Zrihg2Hlzm3+K8HIvcXtg6XFp/8ZeE2vZYTI9Fr2m8jmxgUsFyUBbwTsRB+d0WT9DOIVRCyngCk7sqB0PDwoW/0R5YJOXltjemcKsqFCBYSsD7bWKEN3bTSPUkUz0CnRagqPtVGyCEFq6cfVthld6Hb4RHGO398LAty89dXKhB57gQWDBEiABEig4RFwErBwU6uZuymwhCtgYT0ISMiMgngBU3dkvSCjauDAgUpUgqjQqlUrVW4GoUkHPtMZPcgIwzmQzQRfpZdeekkJRFY/K2QBrVy5UmXxQFCBmHLFFVeoTCdk9SADx/T0CvVkoxWwsLa+A8zIUR4HwQd3vfHGG6VHjx5+AUifI1IBC4LYhg0bVPkeWMFDCjxRxoeIFRctYOFeZkAMQsYbTPqvueYaR6N0LwIW1oXY9Oyzz8oPP/zgKGB5+a6EKIp3RgfeRbzfH374oaBTIt4RvI947y666CK54YYbbMsLvezFMdERoIAVHT/OJoH6I4ASv4HT6m8/Eako/VT2/tfkoD3bFe2RvKx9dV/3WkYIry1kYZkx8I/1fq96hcjNGgQB+EXBN0qHWc5nV2IIEQuG6DBHxy+doWRdB5lVi6bUGb9D2NpRViubdp9WvyODCtlUi6bkRcTRmjmGc5jimd3aTqWJELGQbQX/LWsXRress4gOz0kkQAIkQAIkQAIkQAIkYBCggMXXgQRIICSBvb99QCo2fxYwpln+D9Km3c66r3kpBbQzpMcK7XuIIIOLQQIJTACZRrfP8Pl8IHT2lf77QwtOBZTrmVdBCR6yrCBqWc3TdVlfqKtDcIq0RA8eWfPXO5cr4lwwbLeLcEoNw+nAmMCPmUcjARIgARIgARIgARJIYAIUsBL44fBoJJAoBNCV8MiyxVJb7vMKSEs/LRd09tWb+8OtvFGXQdpdym1uooDgOVKagBaf7EoEkbWEzKRQgVI9q5gEbylkNsUrQhm2W7O/ohWxhvbMlCn9Qpc5xuueXJcESIAESIAESIAESKDhE6CA1fCfMW9IAjEhgM6ESshavkSt1/acrdK46eG6tYf+VaTvg857WbsXmiOL54pcfU9MzslFSCBeBOBRNfPdKoGPlF1GlJ3Re6izoIMhjNnjHdasL72fF18tjHXKxEL5obUDoinIrdpSIxu+rpHJ/bIjziCLNxuuTwIkQAIkQAIkQAIkkDwEKGAlz7PiSUkgIQhoX6ygMsJQpYDopDi1hfP5u94uct+rCXE/HoIEnAggm2neuiqZOthnuu4U8IfCWHhjheo2GKp8L5ZPweq7pdd+7aE8vym7235WEQviF8ziJ86pCBCxYOh+Xed0ZUivvbasBvBue/FzEiABEiABEiABEiABErAjQAGL7wUJkEDYBPb98WGp+Oh972WEm18VmT2kbp/cfJGKo4H7/q2uK1vYB+IEEqgnAuH6UTmVFnop34vllazZYV68t6z7Q8SCsfzDg7P9ZY8Q66ydDu3ODZ8t3W0xlvfiWiRAAiRAAiRAAiRAAqlDgAJW6jxr3pQEYkagumyf7B41JLiM0Kmj4IJ7RDbOq9sfXQshah3aXfe1CctFut0RszNyIRJIFALIxILJe3llnUgbiYAUzX2sZu5OZZBue8DMHobtZjiVKFrXqq+MM7c78HMSIAESIAESIAESIIHkJEABKzmfG09NAmedAPywalf8v9KqwBChcCp0JIQQdfVYX4dBBMoHUUao4z/eF9nyqsia/637Wq+xIqOeP+v34gFIIB4ErCKWtYthPPY01zTN3O1M6KPZH2tPnF0RINA5rRdv0/po7sG5JEACJEACJEACJEACiU2AAlZiPx+ejgQSlgBM3b+fPEzOab7a8YxnOl4jjS7tL/L2tLoxKB+cfsSXgWWWFUL4QjdCBgk0UAIQsR57o1JOVJ6RRVPy6v2WOlMqHuKZNrjHpWDujpLBHh3S5fevVAYIWzC/h4hlzeKqdxjckARIgARIgARIgARIIOkIUMBKukfGA5NA4hA4tmqFZL/yK8nOOen9UGam1dTmgV5YUz+ry9ryviJHkkDSEEAJXumeWkEWVH0HzNwhNM0YlROXreGR1aNjuhKvdNgZyEO8wpihPTPZnTAuT4KLkgAJkAAJkAAJkEDDJEABq2E+V96KBOqNwN7fPiBp3/xdmjQ9JI2bHpa0tNMh9z49/DlJv36cb8yzd4hsea1uvCo9vEcEXQkjjb2bRDb/tOb2Nb5VftwlcmiXCH22IqXKeQ2EAEzX0SmwPqNkdZVjN0acZex1mfV+pvq8P/ciARIgARIgARIgARKIDQEKWLHhyFVIIGUJwNC9/IO1UlH6qVTu2Cp5p7ZI0+YHJTfvmC2TnVuvkiY33SYtxkyQzF0rRRb+JGaZo3Ob+3y0YAqP0kKvAfHqbzcE+m2Zc2EeP/RJr6txHAmQQIwIwMS+dI+zuE0hK0aguQwJkAAJkAAJkAAJNGACFLAa8MPl1UjgbBCAoAUxq2rdy5L97Qppmn/Qf4zy4y1k33ed/X9v3KmdtM1cHvqYA6eJQHiCqBUq3MQrzKXP1tl4JbgnCQhKJ+etr5aVm2tCmr13KkiTaztnSFFBmvoFzyxrwDT+w601aq3GOY3kl90y5JoL0+mrxfeMBEiABEiABEiABBo4AQpYDfwB83okcDYJKDHrvVckbe3j0iT7Wznw/QVy7GjrgCMVtNvhXnoI4QmlhQgIVehoqLsdotzQi3ild6XP1tl8Jbg3CSjhCb9CZWSZmHTJI8QtlEDCDN8a8NWCrxh8tTCOQQIkQAIkQAIkQAIk0PAIUMBqeM+UNyKBhCRwfMVLcnjxPKna/6Pt+eCfBR+t3LzjkpFZGd4dkJ0FUcsMCFsQvdY8KbJ9bd0nyVhGiLu5ZaCFR4yjSeCsE0Am1bx1VbJqS01MzwKD+Mk3ZzEjK6ZUuRgJkAAJkAAJkAAJnH0CFLDO/jPgCUggpQigc+HRpYulcuc2x3s3y/9BWhXudjWEd1zA7HT40fOBPlvte4ggCyuZ4v9uECmeG54fWDLdj2dNaQLxELJQevin4TnMxkrpN4uXJwESIAESIAESaGgEKGA1tCfK+5BAkhCoPXFceWXh14kP10pN2f6Ak6eln5aWrb6T5i0Dv+56PVO8wmBkL01tETht2jfexSCzqyHWwt8RyIiCGPaz83xrderjerSIBmx+VWT2EJ8PGA3oI0LISclBAEIWSgT3H62V0t21qlSwvPKM7eGL2qQJMq0w54OtNVJ21H7c2N5ZMqZ3pu0a8OVC6SGDBEiABEiABEiABEggOQhQwEqO58RTkkCDJ4DMrOMr35SKzYHZUY3b5UnhwIulUX4bHwOIRRCPtq+RM58tlUZHv/OzOX3hIEn/jzeCWT17h8iW1+q+PvSvIn0fdGd6aJfItPPdx2lBCyWLEJrC6ZwYanUIZthfe35BeGOQQAoRgMi04yfPq017TkuT7EZy7UUZQebuH2w9rcoRdxwI9seCN9bDg7IDxCqMf+zNSmUUj3LDWPhmwdMLQtr+Iz4xDedFPDIscO8Ueny8KgmQAAmQAAmQAAnElAAFrJji5GIkQALREoCQdeDxRwOWaXxtH2k7bbr/a5U7tsrRZUsEY7NzTkpu3jHlm3WwrKM063+rtHrgQUlr0rRuDfhgLftN3d+9lhEuuEdk47zwr3RhX5//FrKyohGzkHmFDCwdE5aLdLsj/PNwBgmkCIGS1VWy7OPqoNtCoHqiOEd9ff6Galm6MXAMMrWG9sxQIhdEsw+3nZYNX9eov4cyhkcGGPaDKT3m2QUywLA+gwRIgARIgARIgARIIDoCFLCi48fZJEACcSBwcOZf5cjyJQErNx96l/p7+QdrBd0NQwXEq5ZjJkjzISN8w+wyqaYfDm2MHk72VajDQMCCoIVf7bv7yg69hC4dNMdayyO9rMMxJJBiBFCG+PtXKoPKDyFGwRvLroshEOEzZGQhO8sa6IT4y24ZUpAPgUtUVhgyrLCXW2DfhZNzAzLAIHZBSBtzXSbLGN0A8nMSIAESIAESIAES+IkABSy+CiRAAglJ4NtJo0MavXs5dG73K1TmlsrGmt5DZG9p3TSYoiNLyims2VctO/6UVdXXNwMCF359t0mVM0rFUS9H8o2BmNWpr8jAP9rPMUsHrSPchDfvp+BIEmiwBCAQPbTglG1J4dm4tDUL66GFp5T4BdEM5Y0QyBgkQAIkQAIkQAIkQAKhCVDA4htCAiSQkASQZQURq7b8RMjzZRQUCrKzjixbHGQEj4kQryBi5R5eF1hG2PV2kfuM8jxzF7vsKzfBC90O8Wv7Wu88/+N9n5hljVCli27n8L47R5JAgyYAEQs+V3YZVbg4sqkQTgbw4cJpnN1IenRMU1lc8MFataXGv4SZhTVvfZXMXx9cwuhkNh/uOepjPJjCW4xBAiRAAiRAAiRAAvVJgAJWfdLmXiRAAmERQLngvmlTbec0vuZ6JVwhy0rHofmzlZBlJ3q1uqW3NP/mL4FrOWUz2WVfTdvl7eyqa+GrItvWuItZKC+0GrNj3v/d4LyXV/+uUKfF+eil5e15clTSE5j+RmWAmIQL9e+aIVP6+Xypln5cHSQoQdxCl0N0Q4Q5e6jo3iFdjcUvM0aWnAwQxyBQ9eiQLsi+sgv4dP1uUHZMDOXj/dCKS04ycyzekLk+CZAACZAACZBAEAEKWHwpSIAEEpqA9sPKvuBCJVbhF0zdnQKZWwceeySomyHGn3/pF5J+5njd1IHTgsv4UL43tUXg8tFkPSkha41zqaHZERF7T7/cV5qoA75ZZukjvg7RK1JzeJwH5vBYA90cGSSQAgRgso5sLGRJTR2cHZQ9BF+s+eurpCA/TQlRZldCGLWjwyGyjprkwCsrTbp3TPvp9/Sgjogap95T/x1ZWAgns3c9blivzIT2xsL5b59xUt37mXsDvb1S4FXiFUmABEiABEiABM4iAQpYZxE+tyYBEvBGAKJUZkFbb4N/GoVsrEMvzA6Y06pgtzRvuT9wHQhBt0wTgUE6sqc+mieCroU64H3lNfvKywmt2V0QkXQW1t9u8J3BjKmfiSx9MDCbq+9/igw1zuhlXz1m2vk+gQz+WxDwYh1vTxPp+yDFsVhz5XpRE4AA1b1DWr2apluzsKyXQKaXXQkjxKHJ/YKFtqghxGABcPzDK74sMnZYjAFQLkECJEACJEACJOCZAAUsz6g4kARIINkIVJR+KmWPP+L3xsrOOSnnnr8lvGtEk31lt5MyaD8v0PRdiWelweKVFpngrbVwXN1qdqWHXm4FcentP/lGQjhDCWWsAwJZt9sjF9hifR6uRwJnkYA1C8s8CsSfYT0zZd76aln2caAnlh4Hc/dHhmXXq+jmhsvq4bVwSp5jFprbWvycBEiABEiABEiABMIhQAErHFocSwIkkHQEak8cl72/nezvaNiy9XcqCystLbSvjbporLOvND1TSHIiitLBX6+py2Sa2jxQ9JqwPDwfq0iM6cN92vDWQnkiIpoyx3D35XgSSGACdllY8M2aMSrHf2p0JJz+ZqVtNhbM0h8ZXjf2bF8V3R1NXzCIbDOKE+d8Z5sP9ycBEoiOwM6dO2X+/PlSXV0tw4cPlx49ekijRr4SbAYJkAAJUMDiO0ACJNDgCUDE+uGpJ+X4qhXqrmnpp6V1wS5pmn8w9N1jnX1l7oYsrEO77fe3ilcYZS09DNVF0W5VGMPD/8qMSDO5nKiZZ0R3RXRZZJBAihOwZmGhbHCWjXcUvKXsDOWBL5FK9W76c3nQE314UHaQiX2KP3ZenwQaDIGFCxdKaWmp7X3S0tKkVatWcvXVV8vPf/5zyczMjOreu3fvlrlz50ptba386le/kssuuyyq9TiZBEig4RGggNXwnilvRAIk4EBAG8LrjzMzKwUZWVrIqqnOlurqbPXxmYzGcrTJQEkvOE8yCuv8t2r27xN4ciHSmjSV7KIL1Z9hMh/KXD7oSGa2kvmhnXiFz+GNBYN3M9BJ8Op7RCBmhQqnvTAn3Ewup33szO8hYEHIYpBAihMws7BgfG6axFvRwDT+Dy+fkh0HagM+MkUiiF34HF0SEZt+6pRYdqRWMF8HjOOLCtLUfk2yG0n/bhlRlfvB7H7SnIqgp4l9Fk6moXuKv+a8fgMloAWs3Nxcyc72/TeSjvLycpUphWjTpo2MHz9eWrZsGRGJqqoqWbFihXzxxRcybNgwufjiiyNah5NIgAQaNgEKWA37+fJ2JEACFgLlH6yVH576q98XK5aA0CGxze9+791w/m99A83ZncQrfUinrC1kUsE4Hebu1rDrbGiOiVWmlNWnC3u07yECE/pkCpRawh+MHRqT6akl/Fl1Ftbkm7MEXQbdAgLVyJIKKa8MFKPgmbW97LTqiBhpjO2dJUN7ZkTkq7V0Y7XMfLfKduuhPTNlSr+sSI/FeSRAAglKQAtY/fv3l5tvvjnglGfOnJG9e/fKggUL5NChQ1JUVCRjx46VnByWFSfo4+SxSCDpCVDASvpHyAuQAAmESwAlhUeWLZEjyxZLbfmJcKe7jm85ZoK0HD3BdZzqBgjTcxGpbdlZqgY9K2eymqq/ZxQUBgth6I647DfO60IwGjXXJxzp8OK3FYtMKWSHWTso4gzxLMN0Jxz+CPCCIIjMNgYJxJBAyeqqsAQep2ynWBwJXQ6R0QX/qnBi+huVsmpLjeMUeGGFu2Y4+3MsCZBA/RMIJWDp0+zatUuee+45lY0FAYvZU/X/nLgjCaQKAQpYqfKkeU8SIIEgAvEUsjIL2krhn6ZLdlFnW/LokAhPrqzSmZKbd0z27rlUak/X/TCJ8sT2fykJnI9sKpQDQshC10KnQDYWMoggKGG8GehsCC+s7WvrvoouiKOej/wNsTOI16tBDEIWVrJkNE1tIdKpj8h9Fm6R0+FMEoiYQKguhhEvakwc0C1DCVleo7jkZECJonUeShVRIskgARJoOAS8CFgQrp5//nnZtm2b6EytU6dOKVEL4tbIkSNVhta6deukoqJCxowZI126dFGQMG7VqlXKZ+v48ePKsL158+ZyzTXXqF/aVwtz33zzTbnwwgvlnnvuCfLb+uabb2TOnDnSuHFjeeCBB9QaCGSJ7dixQ9555x35/vvvpaamRlAOeckll8iAAQOkRYsWDedh8SYkkAIEKGClwEPmFUmABMInULljq9SeOCH6d70C/LAgTiEggFXu2CYVpZ9IxebgUjmIUK0eeFCa9b9VjYd3FkSr4ytX1PlopftKgUzxSu+F+QX/9T/23loQp95/UmTLq4HdCUNdFV0Vp24S+W6TCEzdzXDrGgjxDKIZxC/sDSFMZ3q5ZXlh7MBp4T+E+p5hlkH+ra50q76Pwf1IwCTglPVU1CZNZTs1yRHpVJAuTbJFCpqnBXhcIYur/NQZ5ZEFMazM8MfSe3gVsVDWePuMkwEPBxlXDy08FfC1+jB0n7e+St0ZHRoZJJCsBHaXB34/xeMeHRvnRb2sFwELm1jHmQIWfLEgYOkYPXq0dO3aVfbs2aOErxMnTihBCuITBCZ4a0F4uvLKK1UnwvT0dDl48KA8/fTTcvr0aZk0aZIUFhYG3O3dd99VQhi6Ft59991KCMPYlStXytq1a9V6WB/7aO+uvLw8ueuuu5gxFvVbwgVIoP4IUMCqP9bciQRIoAETOLZqhcAk3q4kUZu7w38rkoCvlhbBguZDWEL3vy2vuS9tGrZP7xGYxWWXhYXMKpQsQvDCn82AePXr932ZVSiDND+Hl5eZIYYxyMJCNlYih9mpMVbm9ol8X54taQg8tOCUlO45LRCtIDhde1H4ZuwQoOatr5ZlH/sMl83w4s0F360/vFInVnXvkC4zRuWIVWCDqAZhK15hZqXBTwxnZ5BAMhJ47Ivt8t7+H+J29Icv7SQ3FbaOen0vApZbBlZGRob07t1bdSqEPxb+DqHq2WefVR5affr0kX79+vmzqnbu3Cnz58+XyspKgdh16aWXKjHqhRdeUCbvd955p/Ts2dN/Ny2Wffvtt/7x+HDjxo2ydOlSZT6POehqCGEL5129erUStpo2baoEsdato2cVNWwuQAIk4EqAApYrIg4gARIgAW8EkJH1w1NPqiyrcMLqd2WXzdV86F0qm8sxUCq48B7nbCyUxf16Td10O9N1lB4iWwqCEz6HeAWBzCnQBbHPf9pnc0EgqzhaNxOC19C/Jm5XQmuXx2jLKsN5ATiWBFwIQHxCoNtftIGsLAhR1mwst8wpeHiZ4pc2bUfXQ5QWmhEvLyyc/bcLT4nmgT1Rtvi7QdkhOztGy4zzSSAeBBqSgGXngWVmYEGcggE8xCMdP/74oxKQIGbddNNNKjvKDAhPH330kVx//fUyaNAg9dEnn3wiL730kir/g7CFzCwESgNnzZql1oAY1axZM1WqqAWywYMHy3XXXRewPgQxmM9//vnnqlTxjjvuiMdj5pokQAIxJkABK8ZAuRwJkAAJhMrGMuk07X+ryqxC90IzMP/A448GgcRYZGM5BsSmpQ/6sqHQXRAZT/iFP9uFXVdDjD+nR7B3ltOmELtMkUsLP3YCGdbAWWCQjnGJFMhi2ziv7kS41/TDiXRCnoUEYkYAQhCyuqxdDp8oznEUgnQWmD7EI8Nz/CV8EMTMzogo7cPnsQyIVpPmVNh6cEHYQyYWstMYJJAsBBqCgIVMJghAb731lhw5ciSgC6EpYOmSwXCejS4J7N69uxQXF6upEL1QRohywPvvv19atWqlvr5hwwZ5/fXXpVevXjJs2DAllMH3Ch5cTZo0CfDEMs+wZcsWJWK1a9dO7rvvPkFJIYMESCCxCVDASuznw9ORAAkkKQF4Zx147FGp3Lkt4AbZF1wo+cPukibXXC/wuHIKlBuWPf5oUEkiRCxkYoWa6xkZsrZmD/E8XFAaCLHq0G7nOWbpnZ1ApmdCxEKHwkQI3AllkNZsM5YRJsLT4RniRMCpyyEymiAEXdM5sEzxpj+XB5xk4ZQ8v99W6e7TQV5Y5uexuALEK5w5VHjx88JZ522oVt5gzNyKxZPhGpESSDYBy+2e5557rsqK0ubpXgWsw4cPy3vvvSdff/21HDt2TIlTZpgCFj578cUXZdOmTf4yQl2+iLJDswMixixatEjOO+88GT9+vCpdtMZ3332nsrSysrJkypQp/rO73ZWfkwAJnD0CFLDOHnvuTAIk0MAJ6JJCiFHwwWo+dIRjV0I7FBDB9v52cpCIhc6G6FAYExELpuwoPXQSpXLzfQbsKC9EKLHnPPtSRZjETzO8slCWh4wws+OhedFEEYjQ1RHlktbo+58iQ59s4G8pr5fKBNy6HGo/K6tAVZDfSBZNCcxUmDi7QnYcqBOY+nfNkKmDs1W532NvVsqOsloZe32W4OvhBubjrGbgDOGY0mvhCr/rQObWI8OylRk+gwTqm0CyCVjo3AcvKWsge+mqq65SPlVpaWn+j70IWBCZXn75ZeWH9bOf/Uwgguk19u3bp0oDTQELi8MDC15YKCNEZhYEMGRlwcvKzKLSGVyhBKyjR49KSUmJ6oQ4YcIE6dChQ32/BtyPBEggTAIUsMIExmgbgXsAACAASURBVOEkQAIkUJ8EIGLt++PDUlO2P2BbiFfIxmra/5awRDHbs0OUQifBNf8b+DEyru57Ndh83eoXpWc5CT4QyVBSaJboYY4ygP/G97uXwL5/u0EE3lvYS3dB9DI31BirCb0ei3JKnC+Wgaw3nJ9BAglCAB395q8PNnbXx4PXVWF+I5n5bpX/xHYlglYxDOLQ2N6Zyjje9KyCWIRyP2R6uQX8teavrwoSr7SBPPaEN5dZCok1dSYW9v1w22l5Z3ONmMKVdV83/y+3c/JzEoiEQLIJWP3791c+Vl7DTcDS5YDoCIhOg5dffnmAR5ZdCSH2RpbWM888I1VVVaqMEJlXEMFMryyM85KBhS6Is2fPVhlYZkmi1ztyHAmQQP0TSHgBC+r7ihUr5JtvvlEdI6DKo975xhtvVG1STaVf46utrVX/aP39739XLVfxd/xfAyj1AwYMkBYtWtiShoKPVqtffvmlMv5rKHvV/2vFHUmABGJJAJlcyMSyliPqPZCRheyuxi5lia5nMrOxYOaOzCunsPO4gtgTqtOgnfAFMQeZWG6Bs6Hc0Szzg58WMsO63u422/lztzJKdE+MlVCGU0AsA1uUUDJIIEEILN1YrUQiM4PKPBoELIhJOv5/9t4EPMr63Pu/s+8LIYGEsIdF1oALVBBBRSxgXVuxbrhr9W3rsYt937ettj3v/9TaxfYct1M3VCy2ghtgRY4iCFZUIKAgW1hDEgIh+57wv76/4Td55plnZp6ZzCQzyfe+rlyTZH7r5xlo+Xrf39tT18IbnmiwzIqyuiY6CN5yQZylMb1VtpReA5lX/31HknOelZ8XxkIg81VyaDwXRLlRA2NkX3m71DWLpCaI3HdpgrNMMkweFY/Riwj0dQEL3lnoNIisK2Q/mUv8PAlY+AjA4B0dBr/73e/K9u3bZc+ePXLHHXfIiBEjnJ8QemD1oj8svAoJGAiErYCFGucNGzbIP//5T5VWGhcXpzpLQMSCUo8455xzlGKvO1Dgd+gogb/U0KUCa2AOultgDtaBkd+tt97qliIKBf7FF1+Uuro6NR7zMB7zYASIvWAKGGl78dNOAiTQOwj4ErFwS2RlwVsrw89SRRdCEIjw5U2I0hOMxufI1npom2/YyPR691eu49CdUJcoWq3gyRBej8VZ73ojMKHpr1eJ7HjL87mDWUao7wHBDZltDBIIMwIQqTbublNZU+asJuNRPXUZ9JXNZb4uRCYYxxu7K3pbIyUhSv54k7vRPDKtYDLvSYAz71swINrWWJwL2VkQtxgkEGwCELD21bp6ywVzj0XDBskluTldXnLp0qVSVFQkwc7AgoE6SgFRtmcWsIwdAs0lhLjQ119/LUuWLFHiF8zj8e87lA8iYUGHsQsh/g0Hg3djsAthlz8aXIAEeoRA2ApY+/btU4ISsqfQ+nT69OkqIwqi1NatW+X1119XYtV1112nxCUd+AsNaj5SQRctWiRnnXWWEqCQxor0UvxlOWbMGGXyB1EMAVEMfwlCvZ80aZIyBcR/BcBeWO+1115Taaq33HKLWi9S9uqRTxQ3JQESCBkBiFhVK16TqhXL3HyxzJtCzEooGK06HCJDS/tlRaekdL3k0LjZo1NESopEfIlQxjl/mePqi4USQmQ6WYlmvsQrvS7W+MGH/olY6NaIjChjQLAyllIi+wpnC0YYSxXR4dBu6WQw9uYaJOAHAU8G73qJ//k/ru3u9e8hJN3wRKOb+AXhCVlcVgKTUcTy5smFzKv7L/UsJtkRsVB6iLJGlDGia+Kj7zR7Fer0vRbPipdbZjn+PyODBPoagVAJWLp8D/8Ogzg2e/Zs9W89+FKho+CXX36p/i1mJWA1NDQo8/WSkhL1OObMmSMLFixwezTI0kJiA4Qt478Lsef7778vH330kfLOuueeeyQnp+tiX1/7bPC+JNATBMJSwDJ2mDC2Q9WA8L5OHYVhIDpeIDPKOM/qL7KKigpnzbTRqE//BQpjQtQ/w0TQuBdaw+IvOJQsIlUVglgk7NUTHyjuSQIk0D0EatasEpjD129aH9CGcQPzJH7UGCVyQeBC+WFAoU3dYd5uV5CBcAThq7G6c0vMRRYWyusQKBmEZxYELHMg2wuimTn8FbFWPGASqwpFfrBO5CFTmbmv0kg74MxCnD+Cn5319RiwtZM958+aHNsnCaCs0Oh7pSFo/ylPUCAKrdnRabiO7CVdiofSwEdXNruVGerOh/CzModRdPL1IKxELAhf8MS6bLLDy8sYEOp+906zrWws3APZWMZsMV/nsXofwlnRYYeRPEoxGSQQ7gRCJWAhEeGNN96Qzz77TP27CuIVqmCQNIBXZFUhu8r4bz0jK/z7bN26dSrpwJMBO/aAPQz+Hacrc5DAgAobiFiYi2SIiRMnhvtj4PlIgATOEAhLAcuX6R/OrtNOjZ0lUP6HLhTwskK71IKCApcHrdus7t2719l6FQM+/vhjpfR7+gtSp6nm5uY6u1tEwl78lJMACfR+Aq3lpVL73iqpWbPSzejdn9sHWn6I/TtOlkjC+HP92U7EU+c/iC8QouCXZRU3vuDwj8L7qx9xL/+zK2Ip4W2Eq6eWXttcVhgMsclsFB/MzC7NCUw+fFzkJgvRz7+nw9EkoAj88vUmlalkDJi633+pZ+EFZYg3PtEgyLpCF0Kr8juzyGWFG/N/823/OwTqrocDM6KVcOXLLB7jl3/WaWIPH6yyqg5L8c6q5NF8dtx/0542qWtyvJOaiK8o2XaoXbE0G9qjC2JXRTF+XEkglARCJWDhzNq3GH5XMHVHkkB+fr7Mnz9fVc+gxBDex8iQSk9Pd7km/JGfe+45VYJ42223OStrzCwgXMEPC7Y06GoIixg73sihZMq1SYAEAicQlgIW/qJBaij+gklOTrb8C0mLTsasKBi2Q8BCeOoksWzZMtmyZYtLHffKlStl/fr1bt0rNNajR4+qNFVkaN1///2SkZGhzOHDfa/APxacSQIkEIkEupqVpe+M7KyUmbNV+WHS5KnO8kO8j66ILfv3SmPRFvUFAUuHGn+mZNFWRpcv/ynjQ0jKELnzTREYtxvD6MPlPMiZbC6MRbaWOTMM4hW6GRpFMqz/aJVjBbO41lWxyVMZZLAN4jWLYGSMReIfAJ456ASsMpp+/e1En55QKAWEcOVNmLn72UaPmU+evK6CfkEvCyJb7Bevu5cYehKxIE69t73VTfDzdWYwgoiFskYGCZAACZAACZCAdwJhKWD5emjIpHrhhReUmm70wNKlgEgH1UKTeS2rjha+/ssCarGfeOIJ9V8CdIpqJOzliyPfJwES6L0EIDS1lZVKsxKbvnBeFIJTW3lZyC8OESztsoWSefUiFwHMbWOIRTB2N5YTmgdBhEJWkadugFYilnENCFnffLhT/EI3Q3QfNIax66KVN1ZXRKFHp1pnlAXTIN6YUTZtMbOwQv4J7zsbmLv8Lb0/OSid+Tx5VoWDeKWfrqczahGr6HCHbNzT5pZZFcinA1ltyG7zFS9taBUY3UMgvGBsrMwY7V0o9LUe3ycBEiABEiCBSCIQkQIWsq/eeecdGTZsmCoV1G1XI0FU6k6xLJI+iDwrCZBA9xKAwAVxq2XfHqnb9FHIRC1dmpj9vQc8C1kQX5SQZepOiG598MUyZ11ZofIlYmEO1kE2llm8suoKqM3p9V6Yh/mj5ohMvtK+zxS8vP7zIuuHi3JJCGPBCHOWV1cEt2Cch2v0KgLaXB1+Uq/enxy0uwWa4RW0A9hYyI45vI1lnEPAMDXB2tAe2VjXnhcn8ybHWvp1PbayWSAomgOlklOGxQjWhmcYgwRIgARIgAR6K4GIE7AOHTqksq8QqHeGiKWDAtYay04dvj68X3zRmZ3hayzfJwES6J0E4r4qktid2yX+i3/5fcHTiUkS1dTodd7ppCSpv+sBaR802OO4+LpjMmjbf6v3j025W1pSB/l1luEfPyL996/0a05j1hjZfdkz0h6f5jJvwM5XZchnf/S41vHxN8ixwrvc5pknjHnvHkkr8/x37P6Lfi9VQ01lkX7dwDF43Ds3SHLlHudMrIm1GSQQLAKv7chTSy2a1Fk2HIy1G9ti5OnNQ6W0NkGum1gq5+YbmjsEY4MgrGE8o53l8tKaZeKAWjUUc4/VJsigtGZ1t0FpDnOs9/dly/v7sz0uV5DVIP2SWtXXqcY4+bwkw87Wagz2GJTerHj25TB2Ke/LHHh3EiABEuhNBCJKwNLiFbpToHQQ/lfGoIBFAas3/eHkXUigJwhENTZKbPEeiSne63gtdbSo1tHRL0s6+vWX9pGjpW3kGGkbOVq9FX3qpMQW71XzIIZZCVoQsRpuvsc5JxT3gwgGwQhiTlr5F5JkEHXM+7Wk5snOb71qKUJhnUnLr/B6RIheENqOj/uu5TicAwKWMWoHni1p5VucvzpZcLkcvOCRLqHAXSFgmWPPZc9Ibe45XVqbk0lAE4AQU1yZLBPOCDPBJBPKtYN1Tl8iVmJshxKojCKVr72/Op4mEAab2qJ9DQ3o/UsLTsilo04ENLc3TKKA1RueIu9AAiRAAq4EIkbAqqysVEbqeL300kvlkksuUZ0qjEEBKzABi38oSIAESMATgY66WmmvrxN4WtkNzIGhfNWKZZaliQN+8gtJn7fQ7nJdGwc/K3Qr3LzEdR2Ytv9gnWdfLYxGWSNKAPet8+HRNUUEnQrNpY4oHcR8HShVRAdFeHDpQGkiyv3MRvP+3NpT+STO8/0P/VmJY0mABLwQMJcT6pI9eFFZdVu0AxNdC5dvbhWUadY3n7YzReZNilUG+fDfKq/2PueZO5J8dmK0tSkHkQAJkAAJkEAYEIgIAcsoXs2dO1eJV9HR7v+1SncGbG9vV+1Wc3Nz3RB760I4ffp0ufbaa93meOtCGM57hcHni0cgARLo4wTKH/uN1K5Z5UYh85rrJevmO7wbvAeTHYQkmMXv+8ixqr8dANGxEGtA1Ko8ZH0yiFMQsna85RDNIJ4ZA2ISRKVHhruuceMLDmEr0Hionwh8xKxC7xno2pxHAiTgQgAi1vLPWmXmmNigCkNYF50MIWbtP+7uc4VDQDB76HLXjoXwxIKQtb+8Q/ljmQUtGM5DxGKQAAmQAAmQQG8gEPYCVkNDgyxZskQOHjwoSAWGwBQTY21QWVdXJ08//bScOnVKmbsXFBS4PCN0L3zxxRdl79698p3vfEfOO+889T5M4d9++20ZP3683HzzzW7rf/311+oMEMTuuusuSU5OlkjYqzd8QHkHEiCByCeAbKzjj/3G7SIJBWNkwE9+LnjttoAIBbFn8lWBbwkhDEKWt86J5tVHzXZkfCFWPCCy7s+dI6xM5O2ezmzebp7HLCy7JDmOBMKGAISo+qbTSpCqaz4tRYc6pGBgtCyeFacyr7wFRLBfvu7w2dJx39x4uXaa7w6HYQOAByEBEiABEiABDwTCWsBqbGxUwlFxcbESr7797W97FK9wv9OnT8vf/vY32bZtm8yePVsWLFjgUmZ4/PhxJXB1dHTI3XffLYMGOQyCdelhfHy8ytzKyclx4sKa6HgIkWvatGlKQEPpYiTsxU89CZAACYQLgfqNHwmysTrq61yOhC6FWbfcKemXLui+bKxgQIEItvwB99JET2sbM6GQmfXICNeR5oww1Znxz47yRZQX5k8R6T/c0f0wv7Cz5NBcpgihTGeZ6R2YhRWMJ841SCBiCEDAgpClA6IXsrByM7yLXxFzQR6UBEiABEigzxIIWwEL2VLLly+XLVu2yNlnn62Eo7g43//1CNlSL730ksTGxqosq4kTJyrBqampSf7xj3/Ijh07ZMKECXLTTTc5xTDsBaFsz549Mm7cOFm0aJHKsoJIhfVee+01aWtrk1tvvVVGjRrl/LCE+1599lPNi5MACYQlgeb9e6T04Z9a+mLhwMjESio8WxIKRkts7iCJTknp3uysQKghowsZVSVF1rOnLRZZ8IhDeDLGo1Nc50Ckmv+IyJwfimx/U2TFv7mXIOr5WAtlhxC0zEIY/LTgiWUUsZiFFciT5RwSiFgCKEe84YlGF08tlBKi7FFH4dBoKRxmXdEQyMWxp6/ssEDW5RwSIAESIAESMBIIWwHrww8/lHfffVeJTykpKUqQ8hQQna6+2mGKC9EJ8z766CP1vZ5bX1+vRKh+/fqp8sKBAwe6LFdeXi7PP/+8Kj/EXpiH8ZiHMyCja/78+S4ZXZGwFz/uJEACJBBOBGDwXvHU45a+WIGeE1lcA3/8c0mZOTvQJbo+DyWFKC3UZYWehCu9E8ZDpDIHxCmzd5an05nH6jJFiGrIzDLG/IcdAhmDBEigTxCAl9aTa1u83hXG8/ddmtClzCyUOWIflDzSa6tPfLR4SRIgARLoUQJhK2CtXbtW1qxZYwtOYWGh3Hjjjc6xKBFEGeEHH3wgMHbHz0lJSSq76rLLLlMillVAvHrvvfdk165dgvJFGMVnZ2fLxRdfLFOmTLE0jo+EvWxB5CASIAES6EYCnkoKu3IECFgQsiBo9Uiosr/HHYbs5owr84Ew9q9XuZf7deXgRjP4v8xxX7urZvFdORvnkgAJdDuBB19pkqLDnaWEng4Af6xbLvDtr2Wcj4wrCFfonqhj6f3JXRLDuh0QNyQBEiABEog4AmErYEUcSR6YBEiABEjALwKt5aVS+dKz0rJvjzQX7/VrrqfBYZGN5c9NzJlb5rnInNKZVke3OTocWkVShsijhk6E6JoIEctsNE8Ry5+nw7EkENEEyqpPy93PupYSeroQyv9+enmCICvLV7y0oVV1YoSIZYxbZsXJ4lnxvqbzfRIgARIgARIImAAFrIDRcSIJkAAJkECwCKC0sLFoizTv3yvwysLPELjayssC2gJeWgN+8guJG5gX0PxunYSSQRjCG8UplAPe9KJ7JhfKA5feKlJ5yPWI8M665nHX33kSse58o2tdGLsVDjcjARLoCgGYue8rd83CQldDT5lZ8MWCkGU2fIcYtuKzVtm4u03wvVVgDrKwGCRAAiRAAiQQKgIUsEJFluuSAAmQAAmEnADEruO/+43HDK7Ma66XrJvvcCkrhDjWXLxPGou+UKIZzOPT5i3oecN4mLfDRwteVZOv8szOqgOiuYuhnm3lhwXD+B986OhsyCABEuiTBFD6t2RDi5RbiFHIxioYGO3kAn8reF3ZiT/emBhUc3g7e3IMCZAACZBA3yFAAavvPGvelARIgAR6LQGUIla+/GyX7odsLfhohYWYZecmELyQjYUSw4e2eZ7x6YsiS29zfR/iFUQsiFkMEiCBPksAItbyzW0uHQvtwkhJiFKZWvuPd4pb8ybFykPfSrC7BMeRAAmQAAmQgF8EKGD5hYuDSYAESIAEwpUAsrFOPPknady+tctHhJiVce31kjLjwvAuQ0Q2FryxRs/xfmcrEQtm8/DEYpAACfRpAigJ/N07zbYM3wEKwtVlk2Nl8aw4KTrcIb98vcnJD9lbbz3IMsI+/YHi5UmABEgghAQoYIUQLpcmARIgARLofgLocFjx1J8C9s8ynxh+WhC0YnPzVJlhfMHo8Ba1PCF/5VaRzUtc3w03U3cIcswK6/4/NNyRBERk+eZWWbKh1WM2FgzeZ46JVeKVMW54osGlFBEeWuYxBEwCJEACJEACwSBAASsYFLkGCZAACZBAWBGAz1XVitekasUy6aivcztbwsjREj9qjCQUjFbG8RC9rMZZXQqdDrO/94Ckz1sYVnf2eRiIQ+hMWFLUORRiEczi8QrjeB0wlodRPLobBuqVhTUQKHH0FepsFzlG3fWGvTm+1uT7JEACfhNAZ8H9Fn5XAzOj3Yzd9eJPvN+iDN51QOj69bcT/d6bE0iABEiABEjAFwEKWL4I8X0SIAESIIFeQwCdDT11JoSIVbNmldRvWm/rvjCIh5AVUeGpM6G3S6A88ZsP+y5TNK7x7q9E1j0uAmEKpYrokuhJCMOZXrlNBK8ImsxH1EeKhyUBGLzf81yjCwh0IzR3MiQpEiABEiABEugqAQpYXSXI+SRAAiRAAr2KALK3IGTVvrfKY3dDfWGYvg/88c9duhyGPQwrPyw7h4aQNecBh8CE7oY6+g93ZG8h0wq/h2G8zr4yrmslhClB7SKH0GUMilh2ngjHkEDYELj72UYXM/f75sbLtdPiwuZ8PAgJkAAJkEDvIEABq3c8R96CBEiABEggBASQsdVWViowiMcrhC1zqaHuXggxK2ny1BCcIgRLWvlhdXUbiE5mIcpqTYyDmAXBC1langLjrvmTI4OLQQIkENYE4J/15NoW5xmRfYUsLGMUHWpXY5CxNWpgtKQkRsmUoTGSmigyeWiM+h2DBEiABEiABLwRoIDFz4cLgf119VKQmkIqJEACJEACFgQgZJX86D6Pflnwx4Kvlg6YvkenpnpliU6HGNft8derOgUnCE9Gb6ysYQ6Bad9H3X4stw3DzWi+54nwBCQQdgTgnXXlHxtczgURa/GF8UqcemlDi7y3vc3rudG9EF0MGSRAAiRAAiTgiQAFLH42XAhcu/4zqWtz/B+Myf3SJTU2VmZkZ8n5Of3U9wwSIAES6OsEUGIIEau5eG/QUEDASrtsoaRfuiC8yhFRCohsrUCErGmLRSZf5ciysjN//sOO8sQV/+bKFb97aCuN3YP2aeNCJBAaAr98vUk27mkPeHF2LwwYHSeSAAmQQJ8hQAGrzzxqexe97INPPA6ckZOlxKxL83J8LgYR7P3SCqlvc/wfmaKqavUKEWxyZroUpKWoVwYJkAAJRCIBiFgVTz0utWtWBf346G4Ic3hkc4VNwNvq3Uc6jzN4ikNsQuA9o0CVXyhyzeOupu8Yo4SsdSKNjv89cAljlpWVRxdKDr//Ydjg4EFIgATcCaBE8MGlTQGjQQnhM3ckBTyfE0mABEiABHo/AQpYvf8Z274hygfv27zd5/iBiQly84ghlkJWeVOzvHLgiKwprfC5DgZAFLt6cJ7K9mKQAAmQQKQRgJBVt2m9NBZtEXQxNPtjBXof+Grl/upRn6WFjdu3ho/vFgzZG6p8dyvEOAha+ML3d73p3qHQSsSCHxZM5BkkQAJhS6Cs+rQsWd8ia3ZYlwsWDIiW+y+NV+evaxZB1pYx2L0wbB8tD0YCJEACYUGAAlZYPIbwOAQErEe275bjTc22DgQha17eAOfY8qYm28KVeQMIWD8eN0qwJoMESIAEIpUAPLI66uqcxzf/bL4X3q/ftN7jdbNuuVPgkdVRX6+M5CGYQSyDoTwM5hHI1EoqPNvxNXmqT9ErYtjCo2vHW53H7WopIXy+dNZYxEDgQUkgMgmYhayUhChZPCvOrTPhg680SdHhzrLDW2bFyeJZDoGLQQIkQAIkQAJmAhSw+JmwJIASwOLaBtl0olI2VlTaFrW6inNeXo5cmjvA74wsZH5tP1UjA5MSZGRqMv26uvogOJ8ESKDbCECIQvZW1Ypl0lZe1uV9kb2lhS9dhgjxC9la2Cdt3kJBmWLYB/y3Hp3iWnIYaCkhMr1euU2k/3ARlCtSyAr7x88D9g4CELI27m6TyybHWhq0w9j9dys7/8OpVffC3kEism/R0dEhO3fulHXr1smxY8ekra1NYmNjpX///nLBBRfI2WefLXFxcZF9SZ6eBEggIghQwIqIx9Tzh4RAtKb0uLxxpNTpa+XrVANUhpbDL6swM0O9Isur6FSNevWW6YVMLJQXwm/LW1fET05UqqyvTRWVLsfBfPhs2fXs8nUXvk8CJEAC3UHgxJN/kqo3XgvKVrojojFbSy+c98ijkjJzdlD2Ceki8M0ym7rnT3GUKaJLIry4jJGU4V6OuP1NkaW3dXZcxPybXnAfF9KLcHESIAErAlbdC+GDBT8sRngQaGxslJdffln27dunDgShKiUlRZqbmwXvIfLz82Xx4sWSmXnGGzE8ju5yiurqanniiSekqalJ7rzzThk6dGgYnpJHIgES8EWAApYvQnzfhQAysyBivXLgqEcyEK7gkaXFK08DkTH18oEjsr2qxitllBfePHyIMysL4hcM4vGlOyZ6WwAC2I/GF3gVwviYSYAESCBcCKBEsPThn9ry04pOSbU1znw3iFv5v38iMsoN/zLHXhdDfUkIWwseEUEXxHV/Fllh4ZuFDCxkYqFLIoMESKBHCZi7F15zXpzTJ6tHD8bNpb29XZYvXy6ff/65ZGVlyU033aTEqqioKEXn5MmTsmzZMjl06JAUFBQoESsxMTEsyVHACsvHwkORgN8EKGD5jYwTQEBnZJlpDExM9Clcmecge+qpvQd9lilCyKpvbVfZW4HE1UPy5KYRgz2WF0JIY2fEQMhyDgmQQLAJwOsKIhbK/hJGjpbo1FSJzR0kKA9MKBgtsbl4HaO2VeWBRVscRvJe/LQiVsSyKiW0AxwiFXyvvAVM4ZHNpUsKs4Y5MrusAmWIeI/lh3bocwwJ2CawcU+7i5l7amKUvPVgsu35HBg6AidOnJCnn35a6uvr5eabb5bx48e7bQYR669//aucOnVKCVyTJk0K3YG6sDIFrC7A41QSCCMCFLDC6GH09aNAyILnFl7r2zoNPe1yGZmaooYWexG4UmNjVSYXSgvxirFq34pTzmwuZGwVpCULxDgEsrzMohnGqLUy0/3267J7H44jARIgAX8JwE+r9r1VUrNmpZufFgzeIYgZA5lY8MvSYlh0SorHrCxlIl9f3zNdD61KCf2FY3e8Lk0cNcchgO1bJ3J0W6cYNv1WR3YXhC8GCZBAUAhc8YcGqW8+7Vzr199OlJljYoKyNhcJnMDhw4fl2WefVQt4Krs7ffq0vPLKK7Jjxw6ZPn26XHvttapM7/nnn5eysjK54447VKbW2rVr1Suyt5DFtWDBApW1ZRWYv2bNGikqKpLa2lqJjo6W7Oxsufjii2XKlCnqZ2NgbYwvLCyUadOmyVtvHsmTYgAAIABJREFUvSUVFRUydepUmTBhgiqBtIp58+bJ3LlzAwfEmSRAAt1OgAJWtyPnhnYIwNfq/dLjPssLU2JjlFcWsquMXlkQnF4uPirwyAp1wG8LJZPn5/SjeXyoYXN9EiAB2wRg2N68f6+zQyEm1qxZJccf+43tNbwN1B5b8NJKv3SB6oYY8kAWVMMZUenkQRFkZxlj30fWR4A31p1vOsbDDysYAaELYpYx4Mk16cpgrM41SKBPEXj0nWZZs6PNeed5k2LloW/17s7UNfsbQv6M0wu6lsmmM7AgIkGYgjhkFfDCamlpkfj4eElKSnIKWCUlJcoXC2ISvLPwXl1dncAUHibw1113nRKkjAHR68UXX5TKyko1Bn5bKGVEFhjEssmTJ8t3vvMdSUjo/HxoASs1NVWdA18ICFqzZ8+WjRs3qt/t3r1brTV69Gi17sSJE5XAxSABEogcAhSwIudZ9cmTevLJOj87SwlXdny2Htu1z2d5YjDgIiNrRk4/uWnEEIGoxSABEiCBcCQQTBHLeD8lZM1bKCkzLvTr2jorrLHoCyWCdUkMg0C1+hGRzUs6z5BfKHLXm52lgRDB4KvVWO3XOW0P1sLW9MWeyxFtL8aBJNA3COwr75B7nnMYgutAGSHKCXtrfPbzPXJoVUXIrnfev4+RYQsdzZQCDaMHFgSoOXPmyIUXXugiHlmtrTOwDh48KMnJybJo0SI566yzVPYV3vvHP/6hMrYyMjLk3nvvVd0MERCpkPEF4WvcuHFqHuYj8DtkUkHYgiiFDC7txaUFLIyDODV//nyVsQXBC6IZgiWEgX4KOI8EwosABazweh48jQcCELJWHCmVwn7pqjMhxCJ/AmbxyOry1vnQn/V8jUV54jVD8gSG9sbMMG1YX9/WJmWNzar80FuXRV/78H0SIAESCIRA5UvPSuXLjrKQYAfKEbO/94DK/DKG8uravlXQFRHfIzsMXl/mgIiVec0iybx6kRK0UBYJby/t82XLfF4LWcmZIvMfcfetQmkgyhIRxvJATxlcgUJChtb8hylkBcqP8/oUgRueaJDy6s4ywltmxcniWfG9lkEkCFiAj+wqCE5fffWVEoRQvocOfijPQzYUMpnMYRSwrrnmGvnGN77hMgQZXc8884wcP35cLr/8ciWKIb744gv5+9//Ljk5OXLPPfdIWpprZi86ISI7C9lXd999twwcOFDN0wLWsGHD5Pbbb3eKVsZNKWD12j9KvFgfI0ABq4898L5+Xd3BcGNFpRKzIDDNzMlSohiEJPhdFdc2SFFVtTKq15lUhZkZLuiwjl6rq0y1L5eVkIWyRApcXSXM+SRAAlYEqlYskw6UctTVKkEJAbGorbzMEpg2kzf7aHmii4yszGuuF5Qy4gtr+xMQr2Bar8+m54a8gyIytPauc3z1Hy6SP8Xhd4XMKvzu0xddM7x8XQqm7xDR5vzQ10i+TwJ9msCSDS3y0oZWFwZL70+W3IzemYUVKQIWHghK/iAevfvuu3Ls2DElZCGQATVy5Ei54oorJC8vz/nsjAIWzN+tjN1Xrlwp69evV+/B/B17IMNq586d4smbyrguygjPO+88FwELJYM33nij5Z8jClh9+q8XXr4XEaCA1YseJq/iHwGjQOXfzM7RuhtjKLO7tMAFw/hAss8CvRvnkQAJkIA3AiozauNHAiHMk+gVKoLI8kImVrf4blldAhlc2894aun34cm1403PpYkQwW58ITTZWMps/iMRlEt66qIYqofBdUkgiATMWVgwcoehe2+MSBKwjPxrampUNtYnn3wi5eXlSsyCVxVELJi46zJBmLijhNCTgIUSQghWw4cPV1lTCJQPwjje0xyMWbZsmWzZskWZr0PoQhhN3Clg9cY/LbwTCXQSoIDFTwMJBImAXeP5rmwHMQuG9VcNyfVYRgnjenRWLGtqFmSOoUxxZKrDP+CTilOyvara2XVRlzCiNDMlNlbKG5tV5ll5U5PUtbXL1YPz2GWxKw+Mc0mgjxBAeR+8tWrXrPL7xjqzC6JU3aaPbIthPS5ieRO23n1EpPKQNQtkdE2+SmTylY7sLmOg9BFCFDK9UNqIDDB0Qxw9230s5qlSyD87yiHxPUJnjGEPY2A97EmBy+/PKCd0H4H3trfJ71Y2u2z4xxsTpXCY746ERYfaJSUxSkYNdO1Q132n92+nSBWwjLdEV8G3335bvv76a1XWpzsV2snAMgtYzc3N8sQTT0hVVZVXActKrKKA5d9nj6NJIJIJUMCK5KfHs4clAZQWvnGkVIlBEIGK6+qd5xyZmiKpsY7/EwbBCGJSfVu73/eAkGXOxoLotKnilCqDDGZA5Lp5+BAlZOFu8CODlxf20aWVBWnJbn5fwTwD1yIBEogMAhCyKl/6q/K6Mkd0SqqgrBBlgfDHik5NFYhQ5oAQhjWMWV0QuWJz85QXljGwXtbNd1iu0+PEICpByLJjFo8yQ3yZuyoaL4H30eUQAhW+RxiFK7sX1uWMeg278ziOBLqJwIOvNEnR4c7/bwRB6pk7HEbcVlHXdFqeXNsiEL8gdEHwioSIBAFLdxeEOJWYaM21tbVVXnjhBVViCC8reFoFImDhmdnJwFq6dKkUFRU598I8CliR8InnGUkgOAQoYAWHI1chgYAJaFHILDwhEwqZVIEIXAEfposT4RmG7pDIEjN3YsT9/DXf7+JxOJ0ESKCHCGgRCh5bEJlSZ1yoXv0JrIHAXF0qWPKj71mKYxjnyTPLuCcEMwhnDgEtTQlfCSNHha4UEYLUK7c6sqrCKSBezXnA4ctFISucngzPIiLIpHpwaZMLC5i5z5sc6/TDgmi1/3iHFB3qkOWftQp+1vHTyxPkssn+NfvpCfCRIGBpsQilgddee61HTHqc9qCyI2CtWbNGCU/0wOqJTx/3JIHIJUABK3KfHU/eRwhogQtdGLuri2Ko0ELcgpcXXs0CV6j25LokQAK9hwAM50t+dJ80F+8N6qUcYtZolR2GDopB99aCXxaysUqKgnpul8WSMuxle5lPoDO7UKqIMkSY2OtAttf0xdbli6G7CVcmAXn0nWZZsyOwjPLUxChZel+S4DWcAwLWqa87s/SDfdaxtw2WYQtzurQsfK7efPNN6devn9x1113Sv39/t/V8ZWAZzdb15Pr6epVtVVJSoryzLrjgAvWW7kI4aNAgVY5o7nDoqwshTdy79Lg5mQQiggAFrIh4TDwkCTgIwGfr5QNHvApZKbExMi9vgKBcEeWLRadqnGWM+B38rnT54f7aelUOiFcEyhpRDojQpYKhYg8Ba2BSguqy6C0zC6WR8PPSgS6RyObS81HGiO9HpiWzY2OoHhbXJYEwIgAR6/C9N9v2yvL36BCv8h55VGVpWYXq2li8T9rKjkls7iD/Mri0+TsErR1vWR9t1GxH10MISroj4r51nsUpCFcqm+oBx3rwzzIbzOP3yAbz5MvlCxJ8s+CpRTHLFym+HyQCZdWn5e5nG6W+uTOzys7SAzOi5KHLE2x5ZtlZr6+PQQnhkiVLpLi4WHJzc2XRokUCcQlG7QgIUatXr5bPP//cowdWZmam6gw4bNgwNQeC1/Lly5UROwSxu+++Wwlkej0tbCEzC+KXLl2E2AXT98rKSpk9e7YsWLDAeQ5/Sghra2uVx9b48eP7+uPl/UkgIglQwIrIx8ZD93UCELIg7JgDYhCym8wBwQeliP5mPUHEgmAGkQsBcWxyZoYSwbAWssMQoRa77D5vXcIIgQ4sGCRAAr2TQPP+PVL50rMCMQndEEPRBTHzmuslbd4Cadm/V+Dt1bx/r2Bfq0DmVvyoMSqLK6nwHIkdmKuyuXRoTzDz750DIC6hiyGEK08BMasB3QbXOcZizug50jzscmncvV91hESZZsqMC132Ni7X8Y8fS9QnT0tUWxeyPlRW1q0OMYvlh73zD1iY3GrJhhZ5aUOrrdOkJETJtdNiBaWGjOASgKk6hKMjR46ohdFxEJlRbfj/lvWOv0vi4uJUJtW0adPcuhBibENDg5qDuZgDEQvfX3fddTJlimszi7KyMnnxxReVUKX3am9vV/PQ8RDCE4S0pKROXzQ7AhbWQKnjl19+KdHR0ZKcnKwyvy6++OLgAuNqJEACISVAASukeLk4CfQOAvDjQngTwCCSwUQevl3ohNjTgbPCi8tsdt/T5+L+JEACoSGghKyyUo+ZU9gVQpTKoDojRuF7K8P50JzQseqAn/xC0uct7NIWuAc6PuIV9zYHvL1SZl6ofo276jvjNTqmXTKzSiUpuVaSkh3/caLLAVEr+YyxPDLH0D0RWVvIOEP3Qx0woZ90ZZe34wJ9gwB8reBvVVZ1WsqrT8u+8g6XjKzCoTGSmihSMDBaLpsc5/TH6ht0uveWHR0dsnPnTtm0aZMcOnRICVDIwkpPT5exY8fKRRdd5FJeaPTAuuGGG5Sp+4cffqg6DGJefn6+yqAqKCiwvAjGwyMLZu3ImILglJ2drcQmCF742Rh2BCyMx/6vvvqqHD58WE3HGWA8zyABEogcAhSwIudZ8aQkENEEtCk9BC6d0dVdF0JW2ry8HJmUmU4j+e6Czn1IIIIIQASqfW+VVL78bLecOuuWOyXr5jsD2gtnRPZZsCIhsUFi45olIdGRSdFYny6xWf0lZewQSew4ILFl/wrWVo51kLWFTDOUJELkQgkkBDBklMHsHiWQ+IL45cloXpdf5hc61mD0KQIoL8zNCG9/qz71QCwua8fEva8z4v1JgAQCI0ABKzBunEUCJNBFAig/rG9tl6Kqaq8rwR/LWA4Iryv8DvPLG5vV6/7aBttZX1hrcr90VQY5INHhwcUgARIgARBAiWDpwz/1WZKYNHmqAoYui4EayiMLC9lYVqHLIqNTUlSnRMdetVL++39XpYLdGcjYQqZW5qBGSYp2lBB1a+iOiRC9Pn3R4e8FccsYeA8imPIOm83Sxm59QNyMBNwJUMDip4IESCBUBChghYos1yUBEuhWAl0pYYSgZRTK8DNiZKpDLOtKoJwSAps2nQ/Gml05D+eSAAl4JwChCBlOVW+8pgZCrIKvFUzdPRm7Ozyy9qgSRryayxITRo5WpX4d9XUum8MnKzY3T3U9xPeYq0v+9EDdIRFrW5ULRqekqnNB6ML8+k3rPV4QY7VPV3RqqtqrsegLn4Kd8ywx7ZJVIJKReUyiao+F70cJQtakq0QmX8kMrfB9SjxZLyZAAasXP1xejQR6mAAFrB5+ANyeBEgg+AQgZr1fWiErjpR67dhod2eITwVpKTI5M11lbxmztrBXcV2Dy1L1yg+sUnmC4X2rQFmj1Xp2z8RxJEACoSUAMUhnPwWyE8Qmo5E71iv50X1uIlYga2MOxKiBP/mFMm43BgS4uk3rpWXfHiWMQSDTQpnxPMY5OCtEOGR3eRPAjHO0yb1idMZg/nTp19L29adyGr5XdSclKnOgRA11mNor43kY0AfaCTFQUDCcn7bYu0F+oGtzHgmQgCUBClj8YJAACYSKAAWsUJHluiRAAmFBAB0SN52olKJTNVJ8pmtiWBzMcAhkec3I6ac6SJ6f7d5FMtzOy/OQAAkERgBCUdkvfxpw2aHeFRld+X94UglUoQgIWTo7y06XRwhjOIunLo04I4QuZH8lpLdJStQ+iak5IFHx8Q7vKy1qofxPlQHOcYhdKBm0Ery0bxaEs0bvZehOPigxhO+WKjcsZJlhKD44XJMEzhCggMWPAgmQQKgIUMAKFVmuSwIkEHYEkA0FQQu+Wfq1vq097M4JIWtGdpbqoMggARLoXQSQIQWfLW/dD3WpnyonNJUdps1bqDKvujNw5oqnHledD4MZEL6QQZY2b4HnbDeIWO8+4vC9UmWBZ770QSCAIeMLghfM30uK7B0RgtZFDziysxgkQAIkQAIkQAIRQYACVkQ8Jh6SBEggVARUCWBtg5Q1NUt5U5NA0Npf6+jGFYxuiSmxMSqzqq61XVBa6M+aOjPr0twBqnSRQQIk0HsIQBSCQIXQ3yNDKX7UGLfSQ4xDSSDeg/l7TwXKDMsf+7Vtzyx/zgkxK+2yhZJ59aKuZZZB0IKQBdHLTrkiuhii2+H0xcHLysIZYD6PLwYJkAAJkAAJkEDQCFDAChpKLkQCJNBbCeiMLZQhbq+qViKXDghUVp0M4ZmFDCqr98qbmpVHltV63hhirZS4GCnMzLAcpo3i9Zvo0oi91BnTUoJiSt9bnzHvRQIkYI8AxLaqFa8p83er8kKUN8JUHiWFDm8t+ybx+gQQ6dIuu9x5oLayYy4G9maje5QnwpQerykzLuy8CISsdY+L7HjL9+UgNsEvC0IWsrMCDWSMrfg3h3n8TS90ba1Az8B5JEACJEACJNBLCVDA6qUPltciARIIHQGIQhCLghXap2tjRWVQTOe9nUuLXBDB9PcwkzeHNqdHNppVmeX5Of0sxblgMeE6JEACkUMA3lcddXUeuzTqDDNvnRqDdVsIZxDQUmdcKImFZzuy2XRWFjyz7JQZQnyCmAW/rKxh9jsZvvsrR+aXDohi1/zJsRaDBEiABEiABEigywQoYHUZIRcgARIggeARQLYXOih2h5hldWqULSI8dU80ztEljpMzM1SJYzBFveAR5UokQALhSEB3S/Sn82Eg90BWFgQtfKEbouqaCEFr9SMiO960ZwIPIWrwFIeQhS8IW9pIHoeCPxeyrpB9ZRUQsOY/7ChpVALats51Jl0ZyLU4hwRIgARIgAT6JAEKWH3ysfPSJEACkUAAZYa6g+LxpuZIOLISslDq6Kl8MiIuwUOSAAl0KwGIWTVrVknVimUh8dcyXwYiVmxunmTMmS3JjZsdZYZ2uxmaF4OYdRKdFA8GxgzimO6OSEP5wBhyFgmQAAmQQJ8hQAGrzzxqXpQESCDSCaDUUJvNW90FpY3wvdIxMClBZUXh9/trG6S4zmFO312hhSyIWTqzq7v25j4kQAKRSQBG8RCyIGrpiM0d5GJsD7N7lArqcHhtbQnIbwvrwHMrfXCHxJett+eX5QstsrMQ/opiWsyCkAVhjEECJEACJEACJOBCgAIWPxAkQAIk0IcIoEQRIpc2pocg5im7C95YWgQzItIm9FbeWL5QaiP63ESIa4lSkJYsKWfKFpUnVxC9xXydhe+TAAn0PgLw2arfuF5Qmthc7Ojy6E/EpidJxrAoSUhqkoT4Wok5+aU/00XyC0XuQmlilcgrt4qUFPk3X48ORXfEwE7CWSRAAiRAAiQQNgQoYIXNo+BBSIAESKDnCUCcQtgRkpARVlRVLXiFIBaIoOXpxhC6IJ4pwetMF0V9LjtnM5rQI/sLWWAMEiCBvkUAWVyOzKwtAmFLdS+sr/MbQnxmrCQPyZaE0yUSm5Esca1lEtN4VKLaGlzXgp/VTS+KIJMKARFr+QMim5c4foa4hQ6H8NM6us2+Bxc8tMIlKwulkvDyMgfupu/tN2FOIAESIAESIAF7BChg2ePEUSRAAiRAAj4IOEoV62VNaYV8cqKyW3npjorYFBlmWojTh9CG81cNyWP3xG59MtyMBMKPAAQteG4hSysQQUvfKDqmXVJHZklqbpSgrDHmxv+0vixM2yFcWQXeg/k7vnyVHCIrC35Zc37ovTPivo/cdxo1u+sPYvubIktvcwhzbgLWFJEffEgRq+uUuQIJkAAJkIAXAhSw+PEgARIgARIIOgFdZrjiSKnHEsWgb+rHgrqUEVNQzkhhyw94HEoCvYiAFrKQodVWXtalm6HTYdbNd6qOh8bQa+O1o65OZYPFDcxT4xILz+7094JAhC+dseXrNBDFks9ke2EsOhzaDQhh+LJjHO+ry6LeE+ehiGX3CXAcCZAACZBAAAQoYAUAjVNIgARIgAQCI6BKDVvbVckhyvxQfqjDmx9XYLv5NwtZXDNysthB0T9sHE0CvYoADOHbyjpN4Ru3b/X7fjCFR5dDlCwi28toSG+1mBazMq5ZJOiQqDKckJGF7ohW5Xp+n8jLBG0cDzEL3xtLAZHJhbOsfkQEmWJ2wixiYd72t0QmX+k5C83OuhxDAiRAAiRAAiJCAYsfAxIgARIggbAjYOy4aOyu6I/X1kj4aCUmyPaqar/9uazELE9703w+7D4+PBAJBJWAzpzCohCkHK9fSCDilq+DQcxKmTlbfSVNnurIqoKYZTcry9cGwXpflyRC4DIb1WufL2ST6XJDiGPIzvJUShmsc3EdEiABEiCBXk2AAlavfry8HAmQAAn0DQI6swu3TYmLcfO52lRRGVJvLmRuzch2ZG8FI7ZX1Sg/MaMxvvb5omAWDMJcgwS6TgCZVXWb1kvteytDImbhhBC0kM2VOv1cSR/YIlG7/ymy4y3vh7cyVLfyxQoEAdaGUb1RiEK3RTsCG0WsQIhzDgmQAAmQgIEABSx+HEiABEiABPocAS14oYxx04lKgcAVjC6KMIsfmZbswlMZyGdnyeR+6W7dHXW3RN3JEQb0OJuvgIcX1ivsly7nZ2f5Gs73SYAEQkwAmVmVL/3VUsiKTklVJu9JheeoU8D7ytEd0b8srujUNEmdcaH0u+VOh2+W2fMK3Q3tdALUxvHIkPKnRBF+Wdc+br0HRawQf8K4PAmQAAmQAAhQwOLngARIgARIgAREVIYWhKxQdlBE9hQELTsild2HojssIguMYpZdahxHAqEhgM6GVSuWSWzuICVUQbhSvlZeAnNUJteaVbYPhbV1dpYWxhyljrXONbRhPH6BM6TNW+B+FohYELS0GGbM1NKZXLr7IXyyvIU/IpbK4ir03k3RNg0OJAESIAES6CsEKGD1lSfNe5IACZAACdgioLKyKk65iVnw1EqNjXFZo66tXYptZEzZ2jgIg3QGWGFmhhSkJcuAxASVWYbMLniJQTi7enCeyt5ikAAJhBcBXZIIQQtG8s3Fe4N+QJ3FpT228HNQAyIWBLHRc0QmXeV49SVsYQxi1JlXZJJR3ArqY+FiJEACJNBbCFDA6i1PkvcgARIgARLoEQIQhd4vrZCNFZVyvKk5KGeAWAYBChlbOpQAVdsQFMEM2Vo/GlegssEYJEAC4UsAWVX1G9dLzZqV0lZeFvSDIjMrZeaFkjLjQp+ZYl3a3JeIZV7c3M2wS5tzMgmQAAmQQG8hQAGrtzxJ3oMESIAESKDHCcDLyhwQuFCaCGN2q9BiFXyttLeVt4sgQwz7wLur6FRNwKIZxKubRgyWq4fk9Tg3HoAESMA3gZo1q6R6+bKQZGZhd2N2ls7MQlYYRDREZwfGLao8EqHLGJUQNuNC75egiOX7IXMECZAACZCAVwIUsPgBIQESIAESIIFuIqAFrmCW8AUjA0wZwp8pO0w5k5WluyBandVKqNMIcR6IbDogytFsvps+YNymTxBoLS9VJYYQlIwCE0Qkc0kghCaMx1iUJnbU14WUkSpNVN5fnb5fCSNHdZ5r3eMilQdFjm5zlBo2Vns/D3y37nwjpGfm4iRAAiRAApFDgAJW5DwrnpQESIAESIAEvBJAmSGysuDLBQEKYhIEJIhSKEmEt1dPenZBDMN5UBpZkJYikzPpxcWPNAl0JwEtZOE1FB5bnu6CTC2IW25G8hCzTh4UaaxyCFrKVL7IdZnpt4rc+EJ3YuJeJEACJEACYUqAAlaYPhgeiwRIgARIgARCQeCNI6Xy8oEjytw9HAKi1ozsLIEvl9HzKxzOxjOQQG8moE3juys7S7OEmBU/aozq0IhAF0VnlhaErL/McRexMFCbvTecEbs8PZzvf9g5tjc/QN6NBEiABPogAQpYffCh88okQAIkQAJ9mwBK/J7ee7BLHlqhIIjsrEvzclSXRHzfk4HsNfiEUVTryafAvbuTAEoM6zatl7ayY85tUZKoywEhOOHn2Nw8VcKIgD9W8/690lj0RZdN5rEPyg+Tx42R5A/uFak6Etj1KWAFxo2zSIAESCACCFDAioCHxCOSAAmQAAmQQKgIOLob1iuTebzqQIlfSmyMMow3hzcPr4GJiZJ7pnuiMpyvqgmoQyOEo4FJji6MxbUNTl8t7deF12CWIOKsn1Scku1V1arU0ujjhb1wJ9xN3z2Ye4fq2XJdEuhOAhCzkM2lvbn03o3bt/p9jMR+Ivn52yWqvdHvuUIBy39mnEECJEACEUKAAlaEPCgekwRIgARIgAQimQCEsvLGZimqqpb9tQ2Cn4Phx2UlLhk51be1ndmvSera2l0yu8qbmqQM5zAIZP4whsh284ghKmuMQQIkYE1Alyoiw6t+03rbmBISGyR/2E6Jjvaz3JkClm3GHEgCJEACkUaAAlakPTGelwRIgARIgAR6CQGIWJsqKmVNaUVQxKyewqKFrPNz+qmyQwYJkIBnMQslh7qTIsQtu4byScmObNCOjlhpbkpW38NPCyWNjlLH0ernxMKz1SuDBEiABEig9xGggNX7nilvRAIkQAIkQAIRRwAleyjdg6D1yYnKHj8/yicR/prd6xJHdH1E90dknUGoQ0Dowvv01erxx8sDhBkBLWRBzKpZs0o66usCPmHeI4+qjocMEiABEiCB3keAAlbve6YRe6OnvnpXFg47V4amshQjYh8iD04CJEACQSIAIQuhjNST4D+VoISgolM1yqcKr8fPCENB2lJGpqZI4ZmuiNrrylj6CDELPmEoRexK+SPugq6LuJvZTwzra9EsUMELvmMoncR9KJYF69PBdbqTAESs6uXLpLl4r9/b5v/+SWUGzyABEiABEuh9BChg9b5nGpE32lF5SGa9+TO5IG+8rJz/i4i8Aw9NAiRAAiTQvQSQtQX/KnQMxBeynXRAZEo9k0UFkUh3FMQ4Hfgduh1qgcyf00PYeuNIqawpPe53lpY/+2Aszqg7M2pj+5GpyVJc1+DM8IK3mDHbS++hxTIIcwMSE3q8u6O/d+f4vk0AxvD1Gx2+WfgemVqq/LC8zCOYUe//q29D4+1JgARIoBcToICM9ps8AAAgAElEQVTVix9upFytuqVBiVeH6yrUkZde8iOViRXpgXtlxDs8GhgkQAIkQAK9kwBENIeQVRH0jLBQEoN4NzItWQlaOhMMZZP4mUECkUJAe2npV4hceb/6XaQcn+ckARIgARLwkwAFLD+BcXjwCfzs05fk6a/edS4M0Wf7df8ZUeJPa22bHFtXKYPmZElcWqy8uvcjeXXfemaTBf/jwhVJgARIIGwJICsLJYAo4cMrwpjdtV2VPzqMqMM5tLhlPKMSuTLTnZlg4Xx+no0ESIAESIAESKB3EqCA1Tufa8Tc6uPSnXL5u79xO++9E+bLb6ffEvb3qD/WLPtePSYH3z4uELFSBiXIub8aLZcU/0JllP3H9FvkexPm98g9gp0BhvtkxKdElLDYI+C5KQmQAAl4IYCMLQhZupQR3xvDKHjB1D4Qry14X6F8MlRiGcoSUZI4MDFRHV0b1tt98LrUs6cM7TV7ZpvZfWIcRwIkQAIkQALhQYACVng8hz55CnPpoBnChqt+K5OyhgXMBut/WXlIqlvqZfvJQ2odiDBPzro34DX1RAhXu545rIQrq3h/SpG8M22zNCQ0S1fvEchh79vwtOw4eVBWLvhllwWnv+1dL0v3fSQQG3829Vr52dRvB3IkziEBEiABEgiAgFHw0oby2kRem7RDQNJeXmZRBmb4OiOsq+bzARzf5xTt0YVXZZJfB5P8NqlvbZeUuBhV3qjvZHwPC+P9wswMZVSvvcGQJaZDC3jIhlPZcXX1SjzUMS8vR24aMYRG9z6fEgeQAAmQAAmQQHgQoIAVHs8hLE+BjCKUw9kJCEOv7l0vmfHJMqn/cJmZO845TQtJG0p3yrDUHJmZN051GjSXDpr3gXgF8cffwFkg4EBwsYquemwd+/CkbHrwa5/HOpFeIy/M/R+JnxQbFCHJ24YQ1JD9hcDdUcKIAMOlc3/kd2dH/TyxjvYmw3p4btuv+4vPu3MACZAACZBAeBMwdlfU35c1NUeUj1cwCEMgu3pIntw0YnAwluMaJEACJEACJEACISRAASuEcCN96Y/u+lJyzkmX8fcOtbwKhKnVhz6XJ79aLegiaA6IJxhjFED0GAgh5t9D9NpYtstlGWT7QPTaULZTZRQhvGUVwUvrP7a+rvb1FNgbwligBuub/m2X8ruyG7+6fpksnHNeSEsi116/TaJSouSJy1fLB6e2uxwN9wQzO9lseCa/3brcKYBZ3bGrAqBdbhxHAiRAAiTQMwS0oGXcHdlLRcrDqzrkXRd74tY6i0ub2iOrTWe49cR5uCcJkAAJkAAJkIA7AQpY/FS4EHjqq3fl47KdcvPWOVK3tEm9B0+n4VcMcBn3vz99STA2WHHnjkvlG+vGSkVBjbwzYrNsGuc5wwkdCiGiGMNX1lVyc4KMKRkk20YeUNPslMJhTYhdxkCm07sLP3f5XXJegkPkGyDy/kNbpV9Nqsv7KCN87Oo35LfXLw5Kd0WU9DlEunq5IG+8XPnpdIn+R5TaE1lfTyxYLUdyTricwZeIhWy1325b7jFrzbjYgqHnyqtzXfkH63PAdUiABEiABMKfAMrwiqqqnQfdX9sg9W1ttg+Ocj/4YIXKo8v2QWwMNPp9wbMLMTI1WZU2GgNlj8V1DapEUbNBeaPq7JiW4ihzTHRkSjNIgARIgARIgAQCI0ABKzBuvXbW5L//QJJ2x8tPVlztvCPKCGf/daJkjk1RmVb3rX/KMuMqECjZNely29pLZGxJvst0CDEQsTad9bUSZcxhNHlfdehzuW/DU5ZZVxOzhklOR7pc/ty5knHM0Rp868hiOTSsQn5+83XSvyNNKj6vkard9VK9u069X/V4g9PzCQLRz6Zcq4QiRNFjB2Tvq8ecx8kYkyKXvjZF/fzbra/LX/61Uq74dJrMLSp0OTIEpWcW/VPWLPq13+V8WAgZZRAMzSV94GZ8VnpTlC5uHOeazQYR67fTFztLODHW6G/l6fmlxydLjSmjDWWEZnEvkOfPOSRAAiRAAn2XgPb3gpBV1tiszOBhDJ9rEHowRpuum99DyWN5U5MYBTSjKKbN7LUxPrKrtJj0xpFSefnAkaBkk0HMwjntBEQw7euF+w5ITHB6fNmZzzEkQAIkQAIk0JcJUMDqy0/fdHeIIz9e+4L8dsktgowlYzRkNcuenx+T/zqwypIYBJtrNp8v1fkNUt/aJCUpJ+Vkeq0a+/a0zQIhaVL/YXK4tsJZJog5EHvMe5k3WHbhBllbWOS2L8zYIazAS8scEF3QxfA7uTMFpZAQqOzGa7M2CEzYjXHD6Nnyk9FXS9F1B6Sttt35Vu5P+8kF3x2vBKbJf/++U0TDva7YPM1lDYhYyMTK7p8uQ9McmV0X5I6Xyf2HKT5aEELm15G6E4rV9sqDKivKqkQT3H65bJFABLSK0umn5BfTlrq9hXn//vcbZeukYnl5yjqPWIakZsv/nvptWTjsPFm4+tfKEF+HnQw2u7w5jgRIgARIgAR6ggBEp1cOHBWIWT0dELVGpiW7HKO4tsEpjOlMsBk5WXJ+dlZPH5f7kwAJkAAJkECPEKCA1SPYw3PT7214SgY/2t8tG0qfdnd+iTx2zRsuh5/UPkzu+3C+xO3ybPY++oZBUviTES7zVt63WZo+abUNovGsFvnDrDflYKJ11z/jQihxe+rC70lyc7zf4hXWQcnfzxa/pF6NMXPXOJUtpqMxvkW+f89/K+EJ4hwywXRAQFv29Y/l2CpXryxkRSE7Khhx/fpZbple5nVPja6Tn3zzRZdfG+chuw0Co7FkE15k901YIHPiJjmN4SFuwhxeB7K5Dt30XDCuEfAaaDJQ8YUje67ic0cpy4w/nmW78UDAG3MiCZAACZBAryKgyv9qHd6ZuvwPpYDhXOKITC7t16VLG60eCko14WlmHsOSxl71EeZlSIAESKDPEKCA1Wcete+L7nz6sOx85ojXgRBgtNhxpUyX8e8PcclI8jQZwsKgi/qrtz3tk3tehcSnJ0rpv9Kltf6021LRqdHy3CXvy8ahrqVxxoHIykK2FMQNfzOvjOsg4wuZX8Z4eNn1MqQi2/krCD9vT99seWWdofTRnV9KxRedPiEYDCHwiYWr3QQyT+yw59hj+SpT7XB2hZSOOCW3xF8sY/84yGUK1i2ozJXYxhiX39fe3Sj/luAQm7AW7mEOzK27oEkubB4vyUcTnYIQvM/G3TNU2rLbZdLfv+9SSqhZ+/pkIaMM5Y+ODpTjLc3k4S3WUNokOedk+FpODr59XHY9c1gwxxwoc0W5q93umZ42+/zhvcr7zW7ARP/8P45zCn5253EcCZAACZBAeBPQnlb1be2yv9aRze1J2ELJYmG/dGX+nhobo0oftSE+vsca4RzayN7XGbVwpscrn69Uh00DgwRIgARIgARCSYACVijpRtDayGCB4GOMU6PqpaalXoYddjVwD+RacanRsmD1eUoY2fSgq0F7XHKrjPvmY5J/9mq1dGtTqhzfeaHsfPdBaWtMdNsOHlbIYjJmSCHj6dVLfiTTU8fIwXeOy76lx9wEjmHfGiB1lzXJk6+tkinFI1Wm2ZHsE8rwHOLQlGLXLLGEP8XL0w3vqpJHK68pZGlZ+XOh9O7jqx5VXQ4hpH1wx3ap3dvocg9dTmjO8sIgnGXG12fJ1P2OM9qJhNw4ifpDtFwQM04+++Veqd7TWTIJMWf4KwNkU+3X0vzzVhl80CEk+hMQst4btU0ea13hnAZfsJXzf+FxGZQ+vrpvvVtHQ3D5TuVMOa9utOQe6KcyqMAJYRQ6rRaGsAQBy1ukDEpQYhLErEBCC6zj7xnisQOncV09HgItzs8gARIgARLoWwQgTkHMMRu7mynoTC94dxXX1StBLBKELTtPE3dHltfkzHTlM4a7QbzD/ZDdNiOnn0zOzJDzc/r55GRnP44hARIgARLomwQoYPXN5+52a4gImx7YIQ1ljv86GJvUJJf8v9+r7z/89x9IS6W1z5Jxof6j9sqo2X9Rv2o8lSfbV/wfl33ShxyXxspsaa2Pdv4+NrFeLrj/Vknq5+4/ASFry9LfSuUBh0m6MSD8IIsJmUMzosbIw8NvlJh1UVLyYaVTDDGOh3h19g+PSXR6odz3r78p83JzPLbkVpcOgjnnZqhsHpTP7frNESnc0SlwlU44JZ/cultWH3btSIg1zZlJEGfW3fmli6iEcVE5HXL4/kpZG1ekPK7g5wXB6q7/mSeZ1f6JLzgnzotAZtLaRVulta7zv/Ti/hB0in7v6MIYaJgz03429duqG6LZo6u62f132BP3QxmmJ9+uqBSRj365U946/i9VmolSxu+OvlA9U5zdl3il72VsPODPXbHP6oVfOD9Dc5dN8SqEmYVf43PwZ1+OJQESIAES6NsEdKaWkYI2n8fvNlVUqsyvjRWVcrzJPQM5kugZyx9hZJ8C8SvT9//PjKQ78qwkQAIkQAKhIUABKzRcI3JV/OP9X/f8Xsp3zZLpd3xfskZsVfeoKR0tnz73n9LWlGp5r9jEOhl98fMyfMbfXd7f+8Htsu+D272ymHn/bZKet9frmIObrhOsZbV/S0KTxDe7Z2kZF+w/+oBMW3yz81clSefJ3CMFUnNG37l+yFhZOGSCfKNunlsW2vh7hyoxY+/Szs6DWEgLFTBvh8D15FerlfH6kJQs2Tb3OumodDVHb62PlY9/OVlqjrgbr2YUnJYxi8co4QnZPP6GlceYVZkmRB2d6YQ9Bs1xnOXYOlefLl/7W3U49DUHgtWiDRfI1OKRvoYqUdLotTYmdpA8uOJKiT3kWhqJhdAFcsC5GVJ/rMnyHnh+o2/Is11SiOy1Q+90ZnghmwsillVJIliidNBYygiREOMZJEACJEACJBAqAlrsgl+XsbTRaj8tgqEU0hjIAgsnIUxncM3IzlKZXMhoY5AACZAACZCAmQAFLH4mXAjUr4pSgpVZVCrZskCObl3gRisusVbGLfiLZQYVBn/63H9ZZlDhPcwzil5RScMkOn2KdJxcJ6fbXH2jcKbty/+v1JaN8uuJ5U99V8Yt/LPEJda5zPtrw1jJiGqRbyaWSHpUi/O9T59/WiqLJ3rdIzmnSeY9f1Si4jKlo2abnG6tUq8fV1aKNJfJ+fHWJW7IKNux/P8qgdCfSM5LUFlAKYMS5fjn1S6ZXHjv0tesBZb3F21zy/rS+8alxsjc16YqzyZkEW17dLfI6RbJOSdNBnxjsMrmQjYbhDtjOaKej+w3lHJaBUog0WESMfZoviS3JLh4h9m5u+4ECc+u+1cvcMvYwvlnPzvJJTvKLD4575oWK1N+MkKQheYtkIUIQcocnkoDUQp77MOTbuPhnYWSSwYJkAAJkAAJRBIBVc7Y6tunC+NQDrm/tkHq8RoCfy8IWOi4CE8xY9dFZKHRcyuSPlU8KwmQAAkElwAFrODyjPjVIGB1NVCmFzv4VonNvUqaDq+X924bJG2NSS7LQliafO3/U7+Lis2Q2BEPSPyYR5xjTjcelPaT65Qw5HgtUu/ZyepKyixTfloQx8zCla+7ofRx3R/+4XXY5Gv+P6dfl6/1rN6HEFeydb7PqcPP/4e6Q/KgBIlOHu4c39qYKCf3jJCTe0bKoFnxkj3hlERnzXFb70RRlGz4kXvWEgZqf6f28rek9cDjirFVQFCsPDBVPn/6ZmltjHcOQQnnY1e/ofzDjAHB6fb/mWtLsPpswl75Mu+wMqa/fsMsF78vrL92SpFc8ek0t2OVD6iSrEfT5LtTLnR7D4KbpzJJiIAQlzx5Y8EDTnczNC9sFqVQygg/LqtAttaCVefYzvry+UEI8QBkkn328D76d4WYM5cnARIggd5MACKWMrw/VaO8ryBAoTywMNNhb7DpRKV6D95fwQyz8Ty6Lj48eSxN5YMJmWuRAAmQQBgRoIAVRg8jHI7SXvamSFym61Faq6S9pjMzBZlHEDYsBY/k4RKV1Cm2YIzZJyh9cKmc/+CzEpfUpNaJG/2IymbyFjrLCWOq90fJF7+LUa86skZsk/TcvSpzTJvBm9eDUGbO7LLac9eqH8rBT75jeZy03H0y/c7/5bcwZl5MZ7RZ+XtBgIO4p0s4u/K5sBLL0geXyex/X6lEKwiFdgJZY1uW/ofL0OaEJvnkqpdkwIgtMiGuSpK2z5TG926X003e/buyp8TIlJ9NkqgRUfLUV6vlya/elfgTsfLw366XpJZOkczqXMYOjvDIWjjsXNV1clLWMOdwZEVte+yANJS6e4R48sbCHHNzAeP+mIfSQGSsKY+x67dZeq3pOXYN4O2wD+UYY7fOwh+PkNE3una2DOXeXJsESIAESKDvETCWP+L2EL2CXc742NQJqgyRQQIkQAIk0PsIUMDqfc80LG9U9NgB2fvqMTGWrnXloPiHN0q+kgclSmLCJ9J29EVpO7pELYkMMC2IQUyL6T9HfWlhDcKNzu6Stio1p6PhoJxuPKS+R6nfut+/rjy3ICZBSBo4fr16tZPRhf0hzJmFPC386Vecofpff5bSTfECn6/GqlxB1tWoS56ztY8dfsa76PFGfzM7a+gxEN3Mxvx4D0xgwo8yT28Br7TxC/7iFBhVuegZYfTvjSMkd+9Eqf/7Qx6XMBvIGwcOSYyThfnj5N4xM2R43mynbxkysoxm9nqOOaPq3YWfu3hZwVur4ViTy1yIV/i8GbsmqvunxgjKDI3eWfj9/FXnKsHLGGpunaPjYmttu1pLB8bCl8zKb8uf54Q/Gy217W57m9cwilfqHgaRzs5++i64B9YKxtnt7MsxJEACJEACvY+AzuDSZvVduSEFrK7Q41wSIAESCG8CFLDC+/n0qtPBk2nCvUPUP/bDNZCRBDGr8osvJC6lTZJzGi2PqoSXtipn6R4EMoR+9ed+yHpr3vmANBxr8egl5s965rFG4clYumkeB+ENmW5ayLPa0275I+YOHLdBiVUQuOxmkyHLy+wRBuFr1DW/kxVDj8sf6737k2HfbyYclbtyOuSCgWOkuf1S2fHCSCn92N3TA9lGEG0gxJi9rCA+4Xd2ujYicwmeV/h8G7O+tOAFIcxo9O7rWaLEEX9Gcs5Nl5xzHKUXdkOLUtgP90MmmFWYxSs9Rnfe9LSfOZvSOA4ssSe8xszCnd3zcxwJkAAJkAAJwF8LmVlWXRfRrbCurd1rKSIFLH6GSIAESKD3EqCA1XufLW/WSwhoo3i36+jSzjaHibw5HGWXDu8wmOnXlI6SOT/+tkt2F8oqY3KvkrgRD1iWhWpvLOMZtj45QY585LnULDapSSZ8Z5Xkj3/eVsmm8dzIGNv4Xy+qbDQESjbPufF/O4W9I+0p8of6ifKPxhE+n+6QmHoZHFMvM+KPy+CNV0jaevcmBFaLoKtjv++lqq6Sp35dJ02fdJr8m8cfHn9CPrhpu/r1nN0TZfiS4Ju3Q9CCsARhyJN/F/a3EqUgJCHbDPON4cmAHmNm/PEsS5EZQh98woydLD09BAh6SoQ7J73LGWU+HzQHkAAJkAAJ9FkCZuN53XWxzwLhxUmABEiglxOggNXLHzCvRwIgcGrLFjn+eZ2MurZDAYEghVLGmIFX+fQfMxOEgIFMHHQpxKsx6wild+f92tUoXYlgZ8S2jsp10lG9zauwBdP4T5/7T1VOiQ6SVlFzOl7+2ZQv/2weLJtaBkjt6TifD3rmrnFy29pLvI5rjG+Rh25dIjCRR6Cj4qMvLrb05jKPxfifrLjaxYze56H8HOCpw6EvcQlikha/rDLOjMewMqH3lLFl5/jYO/+irJCUGOIu+149pko7A8lYs3N+jiEBEiABEiABEiABEiABEggPAhSwwuM58BQkELEEICIoIetYs4y/d4itjBuUaiJDzFMzAKyZlv2Zw6usEp5lHyk+Mf1nq1c1L7bT+H9Zaak8U3JSvmryLmShS+JPV1zj0Sz+tVkb5P0pjqw1Hdk16dK/Ns3585HsE06By/zQxpbkKxHLU5xMq5UT6TXq7caEFtWBUcfU4pEy5ES2z89Bx8LTUnxtuTKwh3m9L/HK14IQHav3uHaFQrYXhEgdVh0ak/MSJGVQohpStbvO0mvMuLcuMfRU1qjH4j7IHPPmBXZsXaXA38yqaySyzQZdlCXDvzXA1mfRFx++TwIkQAIkQAIkQAIkQAIkEB4EKGCFx3PgKUiABIJA4OPSnaqr4erDn3tcDSIWxCJjDD2Ro378r4WrunwKZHr1r0mTIzkOoashvll9byeQ8YWzQQgbezTfRTgzzkc3xsM5J2TkyQFScCTPbem4kTHSWuzu+2UeCPFqzrMTlRi085kjLm/DzwpiELzADr593OU9s8CFNzFm59OHLbs/GidDnBp/71BVEmkMZHnBc8y4l/YRM46z6ymGjDNkrHkru7TzTDiGBEiABEiABEiABEiABEggPAhQwAqP58BTkAAJBJnAjspDcri2QnZUHpTt5dtlSGyLDI5tlPEtn8np+v0CP62v2vqpEsSdbZ3ZXDjGkNRsGZqaI9JeJ0NimmTw6VKRjiZ1whnJ7p5Y1R3RsvP0YDnSGiOHW2Lky7o6qWn17J2FddLjk1UG1dCEGNlRVSpfVp90IwBBa+aus+SKT6d7zBozT9o07mt5fu5agVB3z6fflNwDrnfT49E9ccHqc51ZSjChN2diWT0SiF6XvjbF49NCBtWht49LyYcnvYpZRtP3Y+tOys6nj9jy1/L3Y6LFshNfVKuMLXxhb2OGl/YZw91oQO8vYY4nARIgARIgARIgARIgge4hQAGrezhzFxIggTAi0Fx0q7QdXeJyoqik4RKdPNz5O4/m+X7eA+WO8BtD6C6VDoP9bapEUscf6ibKXxvGWvp5+Sp91Gto8cp4RJ0RZj721pHFKjspIyFFvZVb3E+++exUr7dD2SDEK6P44+jcechZ3mlcAN0QD71drjK8Wut8Z4T5iVYNbxzbIlUZ9ZK2J0lSqxwljV0JY9YX7glG+J05Y6wrexjnalN8byWTVnthXtWZ0k9/u1UG6+x9cR0ItK11bc6rZ45JYalqX/wg8M4kQAIkQAIkQAI9QoACVo9g56YkQAI9TaBxwxRnl8aePove31uXRWRjPfLGtySrwtGh0Rjw1lo7ZZubf5e/97p+/SyZW1RoOQ2m9b+7ZoUMHRcvMzOSxSFcHRRpq1LjJ8SekvSoVhmS0k+GpTvKGrUo2HzimKx7vb80bLxYopuT/D2W5XiIdW9P2+z0FMMg+JXN3Vbo8Q5d2RjllOjQ6E1oUhleXzg8znSg5BEm88ZQ4tPuevWF7yGSnf/HcR6zvzDm4DvHZd/SYwJR0ByeyjK7ct9Im1vd0iCrDzlKh787+sKgHh/PFSW2Vp5r2CiUjQqCehEuRgIkQAIkQAIkQAIRToACVoQ/QB6fBEggMALIgmr615ywE7F83WbXqh9KTdloyRqxRWqG7pPVme1SFJPgMq26I96tLNLXungfIhkEIB3w4tKxdkqRIGvLn0iPapEJcVXyVWumoHMk1r/i02mCrLCklni3pSCSvT9lm7w9fbN6D5lnyS2ud8PvvRnp4334iN3+/lzbZZd27wTxCiIWxCxj7HrjqHz50kGJOhhldyn3cSkiW28vlqK8g+o9lLCOrhwkOR+kS/KWBOmoc3QQ9RZdFbIgqKGM1G62GcS0htIm0RlgKNutaWlQR9xQutPXcZ3vD0vNkaFpOZ2luyICQerLykMuvzMvuLFsl+w4eVBWHv5c4H+nIyM+WRYOO0++N2G+KtNFHK6rkCN1rl50KOPFeatb6mX7yUPqNSM+RSb3HyZDUnMktzjTq3BldcEBszNk2CUDAuq6ifvo0GfKRKlx/87MUF16bBuuiBJJ975a6iyf1VmFyYMSnM/On/U4lgRIgARIgARIgAR6igAFrJ4iz31JgAR6nIAvESsqNkOi+89RpX+eOibqS+hyQJQGIiupo3qbnG6r9nlHtUeGZ08pLOAoOXTtjuhrYWRz/bN5sLzXnC+ftLgapvua2x3vQ8SCWKY7L24beUCWzdrgklHVlXNALLt97VyZUjxCLQPRCwLc7sElLstiHIQyZZxvEOy87d0wqlKaJU6aO9qk37FUSfDR/dKfe0C8g/k/+OBcgURcWozkX9RfZQYNmpNla4m9rx6ToscOqLEQ6vIvypJRNwxyM8GHaAXPMvicQfDSge6ayAQEXyU8NrsLj7iXuaEBGhIg9Ku3w16QN169bRSrbF3uzCDdURTPGY0W8DMCzI374/e3rb3E9ufB0xlax7VJzoIMSZrbyUILU5gDUQ1fEOEg2PkTEOm0sHVB7njJ/luapG1LkvoxzdJ4Vos0jW2RjXW75PzPxsqwjwZIdIO1uBozMFrSbkqSuTd5/zvI29lw9o1lO5UICPEPIuDM3HH+XIdjSYAESIAESIAESMAWAQpYtjBxEAmQQG8loP2oXO7XWiVRycN9ilZ2mDh9rlqrpB3i1pmISZ+ihCuU2dkNXban/bM6Tq5zE8mi0wuV55Yd0Qsm9jUdcZbbf2l470hHihLBjrY7/LKCGVo0siNgmPcdHFMv58cflwmxVTIx9pR6Gz/jXsqkvzVTqsrGyMqERDke7zuDCfONWV86I82usBVMLr7WQrba4ZwKWyJL3owWGb4wXfIXnOO2LLJzNj34tcfyOO0J5ql8ztc5/Xlfi2DosNmY0KxEJX+6eHraa8aus5Qg6O05Yi9k/yF7D2M9hTH7Twtivu6Ie6HcFWWvwQ58Ru9ftcDW58Db3vqMEJIhNOpAJiCy4xDqezS3EBFkhiHM2W927qeFSD1WiXFZnX8PmrPO2ss7pHFtszRvd3iPQQRENPRrlvjJsTLq0kEyechwwTp2Al1qVx76XImHVoGsPYhwCJ2NpzP57KzPMSRAAiRAAiRAAqEjQAErdGy5MgmQAAmEnIAWtWBA70kMg4imTOnhW4VXCHRnjOX9OSC6LG6qj5cjrdoVz7MAACAASURBVLESlTTM6XGFNXTJ2I6TxVLT6u7TNCQ5TS7InyqzcsdLVeNJWbrrbfmq3n3c+NgqyYh2dHCECAXRLC2qVSbGOTy24LU15IxwhVe7oTtOQohLj25xil4QwZCp9mzDGI8CHcoer9g8zdZWEAAOZ3f+w/hkeq3K9tEBwUFnIp1Iq5GzSvJl0YZZPtdGdtPGcbsEpZxGgQEiCs4GkcZXRCXWS9z4HdJ/WH/pl3WOSFymw2C/ttOU3NcaPfE+Mudem/Wxz+y8iVnDlCjRVtsuY0oGydiSwaqLp1U2mL/3gMBlztRCOV9GSbISvCB89a/tfM5W60MkQpYhPiPBCIit969e4MwkC8aaWMOYTbd1RLFb1lxX9oGIiKzLsUfzJbs2XQl7nkqT7QiP+izI7MM6J3OrpP/QTKnMq1NvGUU3fDZWHfrM72w3vYcW85DxpgW8qpYG+bjMe7ksxK9+bWmScCTWiW5gUqbkT+wvswocWYUMEiABEiABEiABewQoYNnjxFEkQAIkQAJ+ElAlUrUVqtOhVQYD3n9n5zI53VQiE5I6nObwENo8BUo5jebx+P504yE/T9Y5PKb/bOcPEOdWV5yUr9oyneKZfhP/8P5fKxd69O7adva/JHvqe3JeTqePkZ5bfTpeZYMh4AWG9b9s7efsOIm1f7hqvsQ3u3dRPDZqp2weeVBWjvXuP6aFrKn7Rwbd+8sbXGQk6TLQgB+CzYkQ8CBkaQEPghVEhYtaJklh+XCJPhilMsmsjO5tbuE2zCxcDUnNloX5Y2VBdn85P3qP1MTly6a6WNlYHy27tx6V2J3RMgPlnyc8l3/i/BvHfS2bztqlPN4gcA45kSPjqgZLbFS0OkP/sjSJa4yV2jGNsnP0ESkbUSWVebVKoEvenaAyrlCCa1ecgwCqveWw39ATOUpEsvKiM0LAWcEc7P0Jc7km9vNUEvv+lCJ5bdYG5/IQrq7fMMv23Tydy5zVibtAAA4k29O4B+6hxcqj2SfdGklMOTBCscWzwThdqmp1TghvJRNOSsbMFDlnWoFMSI6RwVE1jjL0mm1S3dYuH5d+JbtLkqQ1s9rZKddb5u7M/oPUVtEpoyQjeYDl3734M7Klcb9Ep3SWlrLs059POMeSAAmQAAn0FAEKWD1FnvuSAAmQAAmElIBLeaihhBPZZxDC4G3mK7aXfylVVdvVsE2HDkv6xhRp7LddktuOy4gYR5ZH4eiPBYb1/oYSs1ozldF9UnO8fPrsf0lt2ShJy90ng89eLflnr5a4RMceyEZD9hhejYHyTmSpGX3OkA2Ef0DbyQoyroV/2L8w93+U+IKsIu0fZr4XMoiQ7bK3YLfMztgv30wokYITWZJekyE1paMlPW+v89zGua1Nqep9Y1QeOFsaT+VKY5V7d01vPNOHHJf4rBypLo7zK4MMbHE+fCX1K5WSLQukfJd7BlxSZpmMW/hnyT37iFM0wHmcJcEWh9NdNyGE7irLlub102XoZveyTX8/J3o8vMm8ZcudGlUvpyeclqSv4yVpt6NJwukckYorqqRmZqPbtrVVTRK1UmTcxsGS0GxdSqwn4XNhJWJBpMHn5BsnxsqQhmxJOBwn8U2dmUZ27woh561pn8qVm6cH7P1mdy+jKAkxauoBx58XBDzc8D6EWQT+LKivimwlRFmVoaqMyuwTPsUqu+fzNs5cZms11ijQ6RJcPCdkJaq/G0ry1V3A/PlL1joz7DJiY2RB7lD53sRvyeRB56uldTOF9cWrHZ+n1irZeOKY+h6loIWDZ4sWkoNxP65BAiRAAiRAAr4IUMDyRYjvkwAJkAAJkICJALLE2sreVIIGyjclNlOVZRrN/nV5pxbKzIKZft+4dPX+KMkoOO2ym9U4XTKK/XQ5KLoAwuAc5Zzw+VH/AK9wiFG+xCyUcukMHb25Mrg/k0lk9H5Cmeddybvlm4klAQl3nj5MELfamlLl5IGp0taYpl4h6HU1YhPrZPDUd2X4jL8r0cocjafyZO8Ht0vJ1vmCsaMvfl6NDUYY1w7Gep7WGH3DIJl4+2H1tvbBQzYaOmY6yoY9N5RoLt0h+9/OkLLNOVJ9yHMZZOP5x+XEtBOSWJIsHRWxkrAnXTJLHUb4oY7KgZXy5blfSF3KURkeUycpUa2SfHiMJO45W9KOOzKOGIERWHbhBllb6NokBKXaENiNgrnZ8w1ZfRDUdMzsP0AmxtfLuNbtMri9Myv2k1ZHE5GjMlCORA2Uo20JcrjRXVBFlu59ExbIgmHn2vYzC+zGnEUCJEACJBDJBChgRfLT49lJgARIgARIwIIAMifg96ONqtEhLuZQtAzdkSTHmxqk+XSUKnGCQGX2dsJy8AYbEtcuEp0oM+KPS1p7hTLKT492+JAZu2fa7bgZyINChhTEJX8ztLJGbJP03L2SNXKLDBzXWZ7m7QwQm2KTai2zxwI5u3GOFrKQ7QWRLlgBwW38gr+obL1gBYTEygNTZdfqHwRrSec6OgNOZ795e664G54dxERkzHkKZPYd332ZNDUUSvmuQVJTMlRON9szdA/6BT0s2JHQKE0DjzjejYqV9uZMSSuz1yG0O86os9L0XsjSSmpOkKEVjgw0T6WqELAgbiNzDa9mUSvQsy8cdq58b/x8leXFIAESIAESIAEjAQpY/DyQAAmQAAmQQB8jUFm2RrZ9/bR0NOyT6IRciUqfIsNS+8uwAdNVRpk/3TE1OnOmmDkDTY/ztb5uNGB8JIffi/7/2Xvv6CmqLf17kzNITpKRJAJKMiBZ8CL4okRFBJEk/PP+Jqc7c+/Mb9KaWWvuWu+QEQkiIHDxElQQRMJVQSQpQbLkDAqo5Hc9h3u+9Lfp7sqnq6qfsxYLpatqn/M5p3ZXPb33PrJzwl25+dOD6WkQOirW2yZlqu9Xf1eoty3Q2dTina7Hdm9zhPwRLJk6ABFLpy5C0ClZ/pTqe2LqJVIY0SAk4XgVlfYn4SsxDRICT6qoMj8AwPbXc//dleCGOSlb/YCUeOhUXspm8rxAePpm8d+nTOGs+fhHKhLOamyFHx4mhav2lULV+uYNGWlu109uF0Qz3rl2QO7eviq3rhWRgx/Wlgu7y3tGg7kpUV7PT6sHrgfxtGrT9ffSVNWxD0b94SSM//vdXWX/wfZyZ287KXi9hOe+heUCELYgiiHVON2mBfdEsqKqHhsiRREFirTGxNahcm2Z2OUv8na/DMv42A8SIAESIIHsEaCAlT32tEwCJEACJEACJOCQANI2L6x/T66f2KJS/hKjc7A7JlI19Z9EIc7N7pvJolxiymZyt1MJbzhG/zv+vn3mDw5He/9wCEpBi3PJnUM01qa3/7+MIhYEtarN1ivxMJNgk27gRz4fmBftBfHnka5vZxwnUiSL1Pt/pVDVvo53U0Va5e7Jx+Tc1/dSKouULqTSLGt0qaj+/4fvrsnZLT/ID/vu7XCKdF78KVlNpHLLO+q/iyCA7uZltYsn2k+nCyixrEjxK1K+7lf3hvmnIuz36vBZi5uFqv4/UqzlTDUepAJ/c+GIEm2SI5Auf3dNfjr5i+DvdO3clvtpfddO/iI/nbq32yv6XqnlXane5qTcuHhBtk18NKUg7HqBpjlR1wjTH2eK6EpXa21MzQpSrnBBOXr1khz95U/ph7euyt2793ZQ/fFOERUdip1p8adTy7+Vjo1f9XsovB4JkAAJkEAICFDACsEksAskQAIkQAIkQALOCEBcgkCQWHfM2RXMH43+3j7zwb36aR7ErFQ91ztqJqd06ppY6UYLkS854k7VdYP49tMRuXmtsPzxt23kx+/LSMVHDkuJipekZMXLUrHRISlb65QUKfFLvkur+Sh8T9xBs4q4wzHnv74mV4+ckFqd7xUIv3Pxs/vnJ1yvSK3hrqIDk8euBaCHGuffFCGoFYG1emPfb+T26Q/k7q379cgQzVek0W+UIGe6YUOAz//P3jwxz8o+xL6HGt9Pf9UioNV5Tj9PJ2I5uc7SZ/pQwHICjMeSAAmQQIQIUMCK0GSxqyRAAiRAAiRAAiRAAtEkAAHz5uHfya3Dv5MCJetK8TYf+CLIeaGxf+5JObn2Yr5LVG5zrzg/otNK1igupWoUS2kCQiCi2i5/e0x+OldKLn93VW5eve2lO+rcrU+vlYmtd7m+DgUs1+h4IgmQAAmEngAFrNBPETtIAiRAAiRAAiRAAiRAAtEgcHLtBTmx9qLg73SCVsnqxaRUjeKCKLj9792LvEtst9rskv/bYbkcv50+Sg47I/bZ3FbwN+puXSh7RZCy+N4/DJSiletHAxZ7SQIkQAIk4IgABSxHuHgwCZAACZAACZAACZAACZCAHQI6Skuna6aK6EIU1+f/Z88DYleNXmVkbbfZcvSnq1K7eGEpV6KytKj0iDL785r6cu29O3Ln2t0HutFpWnMVPcZGAiRAAiQQPwIUsOI3pxwRCZAACZAACZAACZAACUSGAISudSO/eUDEqvtiFWnz23uiFRrErh3/fThjIXsKWJGZdnaUBEiABBwToIDlGBlPIAESIAESIAESIAESIAES8JNAOhEL0Vv4A/Hq2sl7uypmav23PWN1CD8nARIgARKIKAEKWBGdOHabBEiABEiABEiABEiABOJEALsjfjbyW/lh3zVbw8LuiM3G1lbH4lwIXG3/+X7Elq2L8CASIAESIIHIEKCAFZmpYkdJgARIgARIgARIgARIIN4E7IpYNTpXUGJVkTKF4w2EoyMBEiABEsgjQAErQovhzp07sn37dvn000/l/Pnzgv8vUaKENG3aVHr27Cnly5eP0GjYVRIgARIgARIgARIgARJ4kEA6EQsRVyjQ/siQGizUzoVDAiRAAjlIgAJWRCb99u3bsnjxYvn666/l7t27UqpUKSlcuLBcu3ZNbt26JaVLl5bhw4dL7dr3wqjZSIAESIAESIAESIAESCCqBLSIVbRMYancpqwSrLi7YFRnk/0mARIgAX8IUMDyh2PgV9m7d6/Mnj1bihYtKoMGDZImTZpIgQIF5JdffpGFCxfKN998I40aNZJhw4ZJkSJFAu8PDZAACZAACZAACZAACZAACZAACZAACZCAKQIUsEyR9mAHEVfz5s1T6YOdO3eWXr165bvauXPnZMqUKXLjxg0ZOXIko7A8sOapJEACJEACJEACJEACJEACJEACJEAC4SNAASt8c/JAj65evSqTJ0+WS5cuyYgRI6RBgwb5jrl586bMnDlT9u/fLwMGDJC2bdtGYFTsIgmQAAmQAAmQAAmQAAmQAAmQAAmQAAnYI0AByx6nrB6Fgu0QsNDGjh0rlSpVeqA/8+fPl61bt0qPHj2ke/fuWe0vjZMACZAACZAACZAACZAACZAACZAACZCAnwQoYPlJM6BrHT16VKZPny7FixeX8ePHS7ly5R6wtHr1alm1apW0bNlShgwZElBPeFkSIAESIAESIAESIAESIAESIAESIAESME+AApZ55o4tUsByjIwnkAAJkAAJkAAJkAAJkAAJkAAJkAAJxIgABawITCYFrAhMErtIAiRAAiRAAiRAAiRAAiRAAiRAAiQQGAEKWIGh9e/CQQtYbdq08a+zvBIJkAAJkAAJkAAJkAAJZJnAli1bstwDmicBEiABEvCbAAUsv4kGcD0KWAFA5SVJgARIgARIgARIgARiS4ACVmynlgMjARLIYQIUsCIw+XoXwtu3b8uYMWOkWrVqD/SauxBGYCLZRRIgARIgARIgARIgARIgARIgARIgAVcEKGC5wmb2pKtXr8rkyZPl0qVLMmLECGnQoEG+Dty8eVNmzpwp+/fvlwEDBkjbtm3NdpDWSIAESIAESIAESIAESIAESIAESIAESCBAAhSwAoTr16Xv3r0r8+bNk+3bt0unTp2kV69eUqBAgbzLnz17Vglcd+7ckdGjR0uNGjX8Ms3rkAAJkAAJkAAJkAAJkAAJkAAJkAAJkEDWCVDAyvoU2OvA3r17Zfbs2VK4cGEVZdW8eXMlYv3yyy+ycOFC+eabb+TRRx+V1157TQoVKmTvojyKBEiABEiABEiABEiABEiABEiABEiABCJAgAJWBCYJXUQU1kcffSTr1q1T/12qVCklZl27dk1u3bol5cuXV+mFVatWjciI2E0SIAESIAESIAESIAESIAESIAESIAESsEeAApY9TqE4CimCSCP89NNPBYXd8f8lSpSQpk2bSs+ePZWIxUYCJEACJEACJEACJEACJEACJEACJEACcSNAAStuM8rxkAAJkAAJkAAJkAAJkAAJkAAJkAAJkEDMCFDAitmEcjgkQAIkQAIkQAIkQAIkQAIkQAIkQAIkEDcCFLDiNqMcDwmQAAmQAAmQAAmQAAmQAAmQAAmQAAnEjAAFrJhNKIdDAiRAAiRAAiRAAiRAAiRAAiRAAiRAAnEjQAErbjPK8ZAACZAACZAACZAACZAACZAACZAACZBAzAhQwIrZhHI4JEACJEACJOAXgZs3b8q+ffukaNGiUr9+fSlUqJBfl055HdP2Ah0ML04CJEACJEACJEACJOArAQpYvuKM7sWuXbsmX331lRw6dEjOnj0r1atXl6ZNm0rLli2lWLFivg/MT3tXrlyRWbNmSfHixaV79+5Sp04dKVCggO991hc0bS9xIL/88ovgBa9UqVJSsGDBvI/u3r0rJ06ckJ07d8rPP/8sjRo1Un+CmLt0YNEH2IbNoF9y0Qc/7IHlyZMn5fz584of+q9bmTJl1H1QoUIFqVGjhhQpUsTzmjJtz3OHA7qAH3OHubpx44Zab7j3MzXcNzNmzJDLly/L+PHjpVy5cr6ODH05fvy4EnmqVq1q2R+vxk3a++GHH2TChAny0EMPyYgRIwIfmx/2tAgGzvCDyfcu1t/3338v69evlyNHjshPP/0kJUuWlLp160rHjh0D/w5JnH8/7gUn68mpPdPfd6btJbPLhe9Y3B9Y8/CHFy9eVD4LzxR2fKmTtYZj+Z3nlBiPJwESIAESsCJAAcuKUMw/x8Ps5s2bZenSpepBI7mVLl1aBg8erF4C/GhB2NMvPHgYQ6tcubL06NFDmjdvHoiQYtoexnTmzBmZP3++ElnQtFjXoUMHuX79uixYsEB2796db4r8njur+f/iiy/kgw8+kNq1a6sX3RIlSlid4ulzL/Z+/PFHWbJkiezZs0fu3Llj2Q+IhS1atJDevXtL2bJlLY9PPsC0PccdNHyCl7lLvhcgVj/88MPSv39/JTimal4ErEuXLin/+N1338mtW7eUf+nbt6888sgj6t5bvHix7NixQwmqaOhPkyZNpF+/fq7Wiml7VlPvh6BkZSPxcz/s6WvgusmC5e3bt2XlypWybt26vDlLtI97Hd8fXbp0CfSHEG3Ty73ghKtbe6a/70zb01zi/h0L/3Tw4EH56KOP1HNEuu89CLmtWrWSTp06Sfny5d0sMXUOv/Nco+OJJEACJEACFgQoYOXAEsmUkrF3716ZPXu2ejFDpMkTTzyhXtDOnTsnW7duVb/O4YHmzTfflFq1atmiZdqefuDFGPAL4oULF1Q/IeDg1/SnnnrK10gk0/YwB9OmTcsbl54EvCj36tVLiVtbtmxR81SvXj0pXLiwelC9evWqYjBq1Ki0L/a2JtTmQatXr5ZVq1apdTRu3DhXL+82TanD3NpL5olfnvELdKqHdbCFoICIQbSKFSsqnhij3Wbant1+ZfM4v+YuWXjAvY57Ijnixq2Ale7ew732+uuvq/sOf9CwjtD0WkG63bBhwxwJuabsJYsEbtYCIrLsRrNlyx7GldzH7du3K8EfL/CYo6efflp9t4E9xKRvvvlGRbe+8sor8thjj7lB4+gct/eCIyMJBzu1Z/r7zrQ9oIn7dyzEq7Vr16rvZy1c4QcmRIzCX+HZCT+KQZDXQjyeIyDk4hkqMdrbzrrjd54dSjyGBEiABEjALQEKWG7JRei8dL9oQ2iaOXOmHDhwQP3a1rNnz3wRS4m/VCOVEA/0dlLzsm0PAtby5ctVOiQexvAy26ZNG+natasvqUPJ4wvaHqKaPv/8c5XWgmg4iCf4BfXdd99VKQAYI160BgwYkCfUYe4QNYIXsvbt26tokKAbRAK8zCMCC3+Cbm7tffjhh/LZZ5/l8YQoZdUwx4iAQ9pR586dlUhit5m2Z7df2TzO69xVq1ZNBg0apFI78UIGsX3FihUqLaZBgwYydOhQJejq5lbA0nMHoQNRV3jpO3bsmCxatEi91CGFEVFfr776ap4ACsETAgn8DyL28AJot5myly1BSUfJ2uWReJwbwSxZwNLfefv375fWrVurqL3EdGf40q+//lpF1TVu3Fito6DTod3eC24Y4hyn9kx/35m2ByZx/46FKDtv3jz1/IbvL0Ru6whp/FiJ9GqkVUOUR3rymjVrlE/F/fDcc89Jt27dbD376TXJ7zy3dyfPIwESIAESsEOAApYdShE/Bi91iOBBRA5+jcaLABpCvCdOnKge0MeMGZMyYgbHTJkyRT28jB07VkX0WDXT9tIJZhAdkCqCulB4ycULJ15Knn/+ecELsB0xLtVYTdrDy8b06dOVUIU5QnScbkgZnDNnjpoTzE2yEKPnDg+qI0eODLx2jdW6CMPnmXha9Q8P+rgXcP/Y5WnSHu7vyZMnqxp2bpsTkcCtDbfnaZaoVzZ69GglXiU2rHfcDxAZIfZCfNDpnm4ErExzh7RriBy4t1L1Ra+VSpUqqXRaRDpYNZP2YOv999+XXbt2KT8IkRs/YqQSa3RNIrCEgK7HAn+aXIsv3RhN20uXQqi/8xBpAn+K74Hkpr+/IHbZ/c6zmtsof27y+w6cTNuL+3esFm0PHz4sAwcOVOmByQ0/YuLHTEQj6h9nEJ2PH21wnzuJ4jb5nRfl+4p9JwESIAEScE+AApZ7dpE5E7+i4dc3/AqHl7pmzZqpvtupNeLmxc+0Patx4PNPP/1URQfpOl94cUF4PFg4DY83aS+TLat+uJk7L4vaaXFgL7Zwrht7Vswy9ckNT5P2wAOiCsQVt82UgBXU3CF6QNeDq1KlihKPELHo99xBRINYmE7MjII9zAHqekHIgvhZs2ZNJVAhnTaxeVnDidcxaS+dgJWpNpbuq5u5c3u/ufVjJu1ZzX+Uv1+tnoOsxh6FtaJFW/zQle6HFy06IXIbYpWOXtXppk6ijq2Y+f0d6+Ve4LkkQAIkQALRJEABK5rz5rjXSIvAi0pigW398IVfnNP90uwmAgudM2nP7gMTxrtx40b1B2NGw0MdQuRR+8vujn0m7WlbiH5IfvjUL9F4QU+1O5jph+uwFyNOfFlJxdPqptIP+bgnnNb+MWUPIjVSS9u2bavWtdPmJKrG6bUTj3ezVuzedxCpUaAfPgh1zYYPH66EJqe7EJoWj03bSxRsIHwiUhV1b5BqjRdWHY1ll7vd9YD7KGh76YQq7ROR5pkYjZzYd9MRWG7uBbusUx3n1J7d+Y/i96vVd0IcvmPtzF+6Z4XTp0+rqGNEu8KP2tmJN9Mzi9W6dfMda3VNfk4CJEACJBA/AhSw4jenKUeEB4NZs2ap4t6o54KaLXipxi9sn3zyiaqR1K5du3znJtbAwgsxjrGbdmfSnp0HtMSB4QUX9R1Q50HXZEH6HQqPlylTxnJFmLSHGjt48T558qQSqbDNu246jQnCG8St5LpTOGfq1KkqTcZuGpPl4DMc4LQ4sBdbONeNvUw8rfqj0yyw451dnqbtYT1PmjRJ/YKe+Eu61dhMf+5l7pAiCcEdEVbpWqLvQm0XpM6ggDH42BUf9csU7vfkFF0rH4D0ZURowbbTdFNT9hLZZYqOshqrm7UTtD3dZ8wh6vdA5EeEGXwldh/csGGDqqGWKp0K3w0LFy6Upk2bypAhQwKvgeXmXnDDXJ/j1J7T+Y/S9yuYxP071ir1GgzgU+Gv8L2R+GOmGzHX9Heel3uB55IACZAACUSTAAWsaM6bq17j1zTUOcAOMfglrUWLFtK8eXMlYOHfXnjhBbX9OxqKhOPf8bfTXQh150zZc/qArfuHulioI4UXWzzk2X2xNW1v/fr1qig9BEdERkCAxE5af/zjH9ULGXYQgvCGIvt4SYPImFh03GkhaVeLy0VxYLd29HmYMzdF4xGBt2zZMlW/CBsX4D7QO8il6hMirjZt2qReelE7p0+fPqoIrt1m0l5i+i52wNP3s92+mjrO7dzp4sAQFyBAJBZqT+477m+kDuOFHf4O9wV22rJ7n+N62p7eJAHnWzW8wCPCCEIIasqg+LvdZtpecr9SRUc9/vjjeemSqSI97Y4t1XFB2dM+OlPReBTfRx0svYbwXYd7HL4VkWiIOGnYsKGX4dk61+29YOviKQ5yas/0951pe0AU9+/YxKLqiRtOYOyIRnzvvfdU7UD8iJn4Q6XbKG6T33lu7wOeRwIkQAIkEF0CFLCiO3eueo6XcbxcoUCn3i4504WQYoe6WfXq1QutPbcPvHpA4IBoJURh2XlBNW0PdX0QPYddzRIbXrzwkoXIIIiNesdFvHzhHDSIXRAy9I5DriYxZidBYEA67Y4dOxyNDAIIdi7DA76TnclM29Ppu/plxNEgQ34wBAlsSIEi6VjniC58+eWXBVFxqRruCYiP2JETQq/TGl+J9pBeCaawl67hPsTLG+4/CM7JGy9Y4TVtLx2zxNpYSMO8du2aSiPyW8CC/eRoLD/s4Z7bt2+f2qjk+PHjKmX81KlTKtoGY4HNRx55JF9a1Ny5c5VPwLrCRh/PPvus7Yhjq3mN8uemv+9M28PcxP07FhsxYDMY3AP4HsMPNljn8In6fsDzD6J2Ea3otZn+zvPaX55PAiRAAiQQLQIUsKI1X771Fi+AeLHDiwqidfAgoxsecPCih7RBRJrYEXWsOhakPa8PvFZ9T/7ctD3YxwPh559/ruYMc4X0KUTMIYoAkSaIHEAkmS5SjzlE9A3EFr0Tk9H+sgAAIABJREFUm9NxOj3eTWFupzYSj/diD8wQaYHoHKz/TGIuhAtEtnXp0sVV0X/02aQ9rM+1a9cq0RIRe3Zru3mZC6fnepk7zBciBo4dO6bMQmBHhFSmhrlGWhhe3JxEYOGaifZatmyp0srSNS2CwH/iOOyG6LSZtpeuf4nRUZgvpC8HIWBp+ybtIcUUYlaisI+oTPjNZ555RtVOM9W83Atu+ujUnunvO9P2NMO4f8dCzEVtwD179qjvo8TnPZQfwAYOyTsZu1lf+hyT33le+slzSYAESIAEokeAAlb05ow9TiKAX08hRCAiqWPHjrYKjXqBaNqe3b7ipUz/mgrRwg/h0a5tHOe0OLCTa6c61i97idyS7QRR1Ny0Pa+cgzjf69zh5Qh1WyBi1apVS0ViWTXctxB/IWI53XkUL/14AUQkQ7poL9g/cuSIsoGIVSdResl9N20vHbvE6KhKlSoFKmChD6btWa0ZE597vRec9tGpPdPfd6btOeEXh+9Y8IWfgmCMKCyI7EH/yMXvPCerjMeSAAmQAAlYEaCAZUWIn5MACdgi4LQ4sK2LZjjItD2v/eX59wlw7rgaSOAeAdP3gml7nGf/CHDu/GPJK5EACZAACUSXAAWs6M6d557j127UBklMHyxatGhg9ZJoz/OU5V3ANEs7PXdaHNjONTMdY9qe1/7y/PsEOHdcDSRwj4Dpe8G0Pc6zfwTiPndI40RBfTyXdu/ePbBnUf9mhFciARIgARLIBgEKWNmgniWbED2w0wweEA4ePJhX6DtVd1AbpEGDBmoLchTvRW0Qp4327hPzytM0S6dzzeNJgARIgARIgARIAASQ5r1z5071vHn16lVBCjJ2ZW3WrFnaFG63ux6SOAmQAAmQQG4RoICVI/ONGgQoUov6F3Z2H9RYIFw99dRT0qdPH0c1XWgv9cJyw9M0yxy5JThMEiABEiABEiABnwngmWXRokWCHXGTGzZEGThwoNqAJrlRwPJ5Ing5EiABEogpAQpYMZ3Y5GHhQeL9999XRTufeOIJJUphu+RUhb5R5PPSpUtK7Nq6datKMcQDR+vWrW3Tor37qLzyNM3S9iQnHYhdvebPn6+KXQ8bNkzKlCnj9lK2zjNtz1ancvwgvIDgD7Zrx9+6lS5dWu2cmY3NBXJ8Sjj8kBMw7cdM2ws5/lB0L25+Uz+z4Ac77BCLHZGx7vBMefr0abXRzosvvijt2rXLF91PASsUy5GdIAESIIHQE6CAFfop8t5B1BWYOXOmHD58WAlRrVq1sn1RbD8P4Qu7ag0fPtzWDn+0lx6vU56mWeqe40Hyww8/VL+gog/Y4RHCZ48ePdLubujl4dOUPb3DFWpsuG1gYbc+h0l7Jm0lstPbz2/cuFF++OEHS6zlypWTrl27Sps2bWz5E31B0+OLs704jw3rxfT44uw3TbOMuz29VuLqN/Uzy6FDh2TAgAHquUE3pBVu2rRJli9fLojSwvNEly5d8kQsL88Qll88PIAESIAESCA2BChgxWYq0w8EETETJ04UREGMHDkyrQCR6gp4oJg+fbqqYTBu3Dhb2y3TXvq5cMrTNEv98jdr1izBA2hyg3iDX04ff/zxB+qiuX34xAuLKXv64Xr//v2u7/yHHnpIxo8fLxBirJpJeyZtJYpKc+bMkQMHDuShQL03RFolt2vXrikxVLeGDRvK0KFDbRfqNT2+ONuL89iwvkyPL85+0zTLuNvTayWuflM/s+B7YNSoUerHr+S2d+9eFa2N7/5OnTpJz549VYkKt88QVt/D/JwESIAESCBeBChgxWs+U44GURETJkwQvHiPGDHCsYA1Y8YMuXz5su2XdtrLLGA54WmaJXqOoqv4hRQPnniwbNq0qQr//+yzz1RKKWqopaqL5vbh07Q9RAotXbpUbU6Qqg6HlUtwEoGFa5m0Z9JW4lqBb+nVq5c8+uijGaOq8HK6a9cuFd0Hn9K7d2/p2LGjFfK8z02PL8724jw20/dd3P0m10pmF+X0O0F/58XRb9p9Zjl+/LjMnj1bRe3q5wl8Pzh5PrL9xcEDSYAESIAEYkWAAlaspjP1YJAuNW3aNLU18VtvvaWELLvtwoULMnnyZBW9le7XtORr0V56uk55mmYJoQoPkHi4RMooomQSG3axnDt3rhIfkBrQr1+/PMHCjYBl2h7GcvLkSZk6daqgmKzdtFi790uq40zaM2lLzx1sQhivW7eubUxHjhxR6wwiIs4tWrSorXNNjo9rxdaU2D4oznNn2o+ZthfnuTN9n8fdb+pnFohRY8eOVc+O6dq5c+dU9PXZs2fV8wR+0ICo5eQHU9sOiAeSAAmQAAnEhgAFrNhMZfqBIGJm8eLFsnnzZlVQE3UJUhVvT77ClStX1E4ye/bsUcU2IVagKKdVo73UhNzwNM1S/3patmzZtOmmiQ+d2BJ70KBBKg3MjYBl2h5mBg/W77zzjhKyRo8erUSUIJtJeyZt2f2lPRVbN2sl7nNnenwm14rpsZm2Z9qPmbbHteLfN0Tc/SaeWebNmyc7duyQl156Sdq3b5/xuRFiFUSsEydOSKNGjdQmMPh+sJum79/M8EokQAIkQAJRIUABKyoz5bGf58+fV1EneFjAToTVqlWTqlWrpr0qdorBTmIoulmxYkUVfYVdC+022stPygtPkyztPlzjIRM1PBCR1aBBA1XLqGDBgo7D/03b07OyevVqWbVqleMUNrvrP/k4k/ZM2bI7d34KWLiWqfFxrbhd7enPi+vc2b0Xouw34zp3pu9zu2slyn4TNRGxcRB2sMaPptjBGs8J2H0wVUPUFp4nDh48qD52UmfSfy/FK5IACZAACYSdAAWssM+Qj/07c+aMKpyJX7rsNERb1a5dWwYPHqxELKeN9vIT88LTFEtdZB7RYlbppijAumDBAtm9e7fUqVNHRfYhYs9J+L9pe3pGjh49qjYnePjhh+WNN95wtBue0/sAx5u0Z8qWnruLFy+qVJEqVarYRqNTkipVquR4YwlT4+NasT2dtg+M69yZ9mOm7Zn2YXG2lwt+E1FYGzZskI8//liJWGj4kQtiVrp2/fp1WbhwoezcuZMClm2PygNJgARIIDcJUMDKsXnHgwVeOPELGV4mEGGV3BChVb9+ffWLGVLJvDTaExXx5gdPUyyRboqtrrE70PPPP692B7Lz0AmRE1tjozkJ/zdtz8t65rn5CaAYO4r7I6ITqaRIx8yUZgx/g90tlyxZIkhF7dy5syr+zkYCUSdg2o+Zthf1+QlT/3PFbyKK/5NPPlHPmkgnxCYfmRpSVbFhAHa97t69u+0dasM0t+wLCZAACZBA8AQoYAXPmBZIIFIE8NCJov94iETaaPPmzaVDhw5pi/9DtFq2bJl88cUXaodCp+H/pu1FajJC3tlr166ptNFjx46pniJFpFSpUml7jePxkoIGUXfYsGF8SQn5HLN79giY9mOm7dmjwKPsEKDftEOJx5AACZAACZBAagIUsLgySIAEHiCwb98+lW4KEQvNKvwfkTVr1qxR9YnKlSvnKAIL1zdtj1PuHwGkxKxYsUK+/vrrvHSRTFfHBhJt27aVHj16SLFixfzrCK9EAlkmYNqPmbaXZbyxMk+/Gavp5GBIgARIgAQMEqCAZRB2WEwhAgI1aFAcHPWwUMtItzJlykj16tVV5A3SgdIV3XQyFtrzj6dJlnjA3rZtm0r5wk5CDRs2zDjtiL46fPiwWk/YTcjp2jFtD4MxydO0PdNjQyTehQsX8jZ/SF4sSKVFzTEInCj477WZHl+c7cV5bKbvO9N+zLQ9rhX/vs+xNuk3/eXp9XuF55MACZAACYSfAAWs8M+Rbz3EDkioPbNnz56Uta+SDeEls0WLFmqnNje1sGgvP1EvPE2z9G3RhfRCpnmatGfSVjam1/T44mwvzmPD2jQ9vmzcD6ZsmmYZd3um5k3bIU/TxGmPBEiABEggKAIUsIIiG7LronA76hohQgINdWqqVq0q5cuXf6Cn2PHu0qVLgjoNaCjOPWrUKBWVZbfR3n1SXnmaZml3jqN6nGmeJu2ZtOVl/hF1gMi+GzduOIrWMz2+ONuL89iwNk2Pz8v9EPZzTbOMuz23802/6ZYczyMBEiABEogTAQpYcZrNDGPRu97UqVNHBg8erEQpqwaxC3WQvv/+e8e7hdHeg3Td8jTN0mpdRP1z0zxN2jNpK3EdYEfBr776Sq5cuSKVK1eWxx9/PKU4rs9B2hOKv1++fNlRvTTT44uzvTiPDevM9Pii7hcz9d80y7jb06zpN++vOrfPR3G+7zg2EiABEiCB1AQoYOXAysDL4vTp09XL4pgxY9QLpt2GB6wpU6aoneVGjhwpKMBs1WgvPSGnPE2ztJrbqH9umqdJeyZt6XWAumdr166VVatW5UtLRrosCrW/8MILKX2GGwHL9PjibC/OY8PaND2+qPvFTP03zTLu9sCafjP1inP6fBTn+45jIwESIAESSE+AAlYOrI4ffvhBJkyYoESoESNG2BKhNBY3L5q0l35ROeVpmmXcbwfTPE3aM2lLr5O9e/fK7Nmz1e6DSDFGhCfSAg8ePKhEBPicIUOGqH9PbE7vA5xrenxxthfnsWVjrcTZb3Kt+Pd9Tr+Z+U5x870Q53uPYyMBEiABEkhNgAJWDqwM/QCKQux2o6gSBSxEb6EA6Pjx49UOYlaN9jI/8DrhaZql1dxG/XPTPE3aM2kL6wD1WObOnSu7du2S7t27S7du3fJ2F8SLyLJly2TLli1SrFgxGThwoDRv3jxv+bh5UTE9vjjbi/PYEgUsU995UfeLmfrPteLf9zn9prWA5eT5KM73HcdGAiRAAiSQngAFrBxYHYiIQL2ZkydPqgisunXr2h71gQMHZObMmfLwww+rc4sWLWp5Lu2lR+SUp2mWlpMb8QNM8zRpz6QtLIOrV6/K5MmTVToMUpOTdyrFv2/YsEE+/vhjKVCggPTv319atWql/tuNgGV6fHG2F+exYW2aHl/E3WLG7ptmGXd79Jv+PR/F+b7j2EiABEiABChg5fwa2Lhxo4qIKFGihPTs2VNatGihdiJM1xBxtWnTJvUCev36denTp4906NDBNkfay4/KC0/TLNNNMtbBvn37lPiA+ka6ofjq4cOHVYSNnRppdhdRUPZM8zRpz6QtO6lFELG2b98uixYtUkLXiy++KO3bt1c+xU0Rd5PjwzqNs704jy0bcxdnv8m14t/3Of3mg3eKl+cju88TPI4ESIAESCA+BBiBFZ+5zDiSmzdvyvvvvy87duxwNGJES7Ru3Vr69esnhQoVsn0u7aVG5YanaZapeo40sYULF8pPP/0kLVu2VHWNdDt69KjaJKBw4cJqh8tGjRrZXifpDgzSnmmeJu2ZtKUjCYoUKSKjRo2SkiVLpp131MrCjqYQP3v06CFPP/20KwHL5PgwmDjbi/PYsjF3cfabXCv+fZ/Tb6Z/PHDzfOT5YYMXIAESIAESiBwBCliRmzL3Hb5z546Khli9erUgagYREekadhGrWbOmdOnSRZo1a5ZX28aJddq7T8srT9MsE+f52LFj8vbbb8vPP/8sVatWleeee04ee+yxvEPwi/LSpUtVLSSIGBAzqlev7mSp5DvWhD3TPE3aM2ULNbDmzJmjovJef/11adKkScY5h9CJdORr166paM7vv//eUW09fXFT48sFe2Tpn49OXvwm/JhJP8214s9aod988GvC6/OR64cNnkgCJEACJBBJAhSwIjlt3juNhyi8SKYSsfAwgfRC/O1Xoz3/eJpkifUxb948FbkH4QqFuvEraXLDcWvWrJFPPvlEpRciYi/VcVbrybQ99MckT9P2gh4bBPEFCxYIorCef/55FZ2XKTX59OnTSsS6ePGiWgrYpdDu5hCp1k7Q40u2GWd7cR6b6fvOtB8zbY9rxdv3Of1mfjHQ7+dNq+cMfk4CJEACJBBtAhSwoj1/7D0JBErAquBsonGkF06bNk39k1VKWbpOm7YXKLwcuDheZBcvXixff/11nhg+dOjQfBF6yRguX74ss2bNkhMnTngWsHIAMYcYQQKm/ZhpexGcklB1mX4zVNPBzpAACZAACUSMAAWsiE2Y6e6i9sX69etV7aPu3burIvBBNtrzj64fLO0UnNU9drOzXPJoTdtzQtsPnmG152VsSC3aunWrrFy5UjB/VgIWGKBoL2ryYc0MGzZMypQp4wSN42O9jM+xsT/Vzoqr3yRL6xVh2o+ZtmdN4N4RXCvpSdFvPsjG9Hqxu455HAmQAAmQQLgIUMAK13wE2hs8MO3cuVMJUvjFtlKlSqqYcqYaV15ECdp7cDrd8jTNUvfcScFZHYGFh9CxY8dK6dKlHa9nU/ZM8zRpz6St5AmGbaQzOdnwwekiMT2+ONuL89iwrkyPL85+0zTLuNtL9Hv0m/douH0+cvodwuNJgARIgASiTYACVrTnz3bvEbKOreyR6pPcUKx94MCBKQtvu32goD3/eJpmmbg+EmurvPTSS9K+ffu0ta0QhYOdClHg/ZVXXvFcAysoe6Z5mrRn0pZt5+PjgabHF2d7cR4blpzp8cXZb5pmGXd7PrpEW5ciT1uYeBAJkAAJkEBECFDAishEee0mhCuk7KCwNgQG7Bh248YN+eKLLwSFlVGE+cUXX5R27drlEx7cCli05x9P0yyT19qRI0dkxowZar20atVKOnbsKJUrV1ZrBtFW586dU1F9KExbtGhRGTFihNStW9f1kg3anmmeJu2ZtOV6gj2caHp8cbYX57FhiZkeX5z9pmmWcbfnwQW6OpU8XWHjSSRAAiRAAiElQAErpBPjZ7cgMmDnr0OHDsmAAQPkiSeeyLs8Qtc3bdoky5cvV79Y9+jRQ7p06ZInYrkRsGjPP56mWaZad4jC2rx5syxdulQJVulaOhHU6VoO0p5pnibtmbTldE79ON70+OJsL85jw1ozPb44+03TLONuzw9f6OQa5OmEFo8lARIgARKIAgEKWFGYJY99RMHkiRMnqgLs6XaH27t3r8yfP19+/vln6dSpk/Ts2VPVsXEjYNGeiF88TbPMtNTOnDkja9askV27duUTsiBcPfroo9KtWzepWrWqx9V6//Qg7JnmadKeSVu+TbKDC5keX5ztxXlsWFKmxxdnv2maZdztOXB5vhxKnr5g5EVIgARIgARCRIACVogmI6iu2N2h6Pjx4zJ79my1k9hTTz0lffr0UUIF0scuX74s48ePl3Llyll2k/buIfKDp2mWlpP7pwMgbF6/fl1KliypUgmDbn7ZM83TpD2TtoKe71TXNz2+ONuL89iwdkyPz+794JcfM2nPNMu427M7d34dR55+keR1SIAESIAEwkKAAlZYZiLAfjjZHQ71jGbNmiVnz55VqYa9e/dWopYTAYv27k+mV56mWQa4DENxadM8TdozaSsbk2l6fHG2F+exYW2aHl827gdTNk2zjLs9U/Om7ZCnaeK0RwIkQAIkEDQBClhBEw7B9Z3sJIfuQqyCiHXixAlp1KiRSsfAL8d2I7BoL/+ke+FpmmWm5Xrp0iVV9B/pkVgPDz/8sAwePFgVbkc/d+zYIfXr15eyZcv6suqDsGeap0l7Jm35MsEOL2J6fHG2F+exYVmZHl+c/aZplnG359DteT6cPD0j5AVIgARIgARCRoACVsgmJKjuHDhwQBVyv3XrltqFsHXr1tKgQYO06V/41W7OnDly8OBB1aWHHnrItoCF42kv/0x64WmaZfIaxAPwhg0b5OOPP1brRzfsNIgdB4sXLy67d++WuXPnSq1atWTYsGGq3prbFrQ90zxN2jNlC5s/XLt2TfC3l1awYEEpVaqU4G87zdT4dF/ibC/OY8vGd1Cc/SbXij/f5/SbqcsNeHk+svO9wWNIgARIgATiRYACVrzmM+1oUokCQ4cOVWJWuoYaRwsXLpSdO3c6FrBo70GqbnmaZpncc0RcIY0UD9+tWrWSevXqycqVK6VSpUp5Ahb6+OGHH8q6detU2mnHjh1d31lB2zPN06Q9U7Z0XRVEF3ppToVxU+PTY4qzvTiPDfNnenxx9pumWcbVHv1mMM+bXr6DeC4JkAAJkED0CFDAit6ceerxqVOn5JNPPpGjR4/KSy+9pHaPy9RQxH3jxo1y9epV6d69u+PIGtrLT9cLT9Ms0fPbt2+rSLx9+/bJwIEDlYCVrigsxIxJkyZJ+fLllbCF1EKnzaQ90zxN2gvalh8vYojSq1y5sorYK1OmjKOlEvT4kjsTZ3txHhvm0fT44uw3TbOMmz36zWCfNx19ifBgEiABEiCByBKggBXZqWPHSSB4Aqm24E4nYKEultMdK5NHYNpe8ARzy8LFixdl2rRpqg4ahCnsUplqjiGKQhQfNWqUVKhQIbcgcbSxJ2Daj5m2F/sJNDxA+k3DwGmOBEiABEgg0gQoYEV6+th5EgiWQCqxKkgBy7S9YOnl1tWR9rN48WL59ttvZfTo0VKjRo20AE6ePClTp06V5s2bS79+/aRAgQK5BYujjTUB037MtL1YT57hwdFvGgZOcyRAAiRAApEnQAEr8lPIAZBAcAQQVTV9+nT5+eefZcyYMSqyJp2ApUUJ1MYaOXKkKu7utJm257R/PD49AURUTZ48Wc271fzrecbfY8eOldKlSxMtCcSGgGk/ZtpebCYqBAOh3wzBJLALJEACJEACkSJAAStS08XOkoB5AijO/tlnn0mnTp3k+eefV6lfEyZMUIX99S6E2EVo1qxZcvjwYencubP06tXLdUdN23PdUZ6Yj4AWNrGrIFIDU6UP6hOwXpBqiJ0Mx48fL+XKlSNNEogVAdN+zLS9WE1WFgdDv5lF+DRNAiRAAiQQSQIUsCI5bew0CZgjcOXKFZkyZYqcPXtWqlSponau/OKLL1Sxdohahw4dku3btwuiAFCUG+IFxC23zbQ9t/3kefkJaFHq3LlzMnz4cGnYsGFaRAcOHJCZM2fmrZdMYhc5k0AUCZj2Y6btRXFOwthn+s0wzgr7RAIkQAIkEGYCFLDCPDvsGwmEhAB2GETh7WPHjqXtEcSroUOHSrVq1Tz32rQ9zx3mBRQBHQUCAfPll1+WRo0aScGCBfPooN7L/v37ZdGiRYI59hqtR+wkEGYCpv2YaXthZh+lvtFvRmm22FcSIAESIIFsE6CAle0ZoH0SiAiBO3fuyO7du2XLli2Cele6oX7R008/LS1btpQiRYr4NhrT9nzr+J8udPv2bcEY/GTidx/9vh5qpSGVFFF5aBg7UgpRFw0v10gZxDFo9evXVzsVlihRwu9u8HokEBoCpv2YaXt+gs5Fnwl+9Jt+riJeiwRIgARIIO4EKGDFfYY5PhIggbQEIKggsgx/Dx48WGrWrOkbLdQ2+fjjj+XFF1/MKZHm+vXrsmLFCiV03rp16wGeELXat28vPXv2lGLFivnGmxciARIIngB9ZjCM6TeD4cqrkgAJkAAJxI8ABaz4zamjEeGXvyNHjqj6RZla0aJFVTqQ12gS2rtH2Q+eplk6WlgROVgX0MX6x855tWvX9q3n+tq45oABA7Iq1mRjrdy8eVNF6l28eDGPaYUKFaRGjRqe/UjyJJkeX5ztxXlsWDemx+ebQwnJhXLFZ2ZrrdBv+vN8FJLbhd0gARIgARIIgAAFrACgRuGS+LVvyZIlqvg2Ug6sGmraeNktjPbyE/bC0zRL3XPTL34m7OFlAcXEkfKG+l3NmjWzuhVsfw5RbMGCBbJr1y5p3bq19O/fP28HR6TT2W1RXCt2x+b1ONP3QpztxXlsWGemxxdXvxl3n5nNteLVH9o93/S9YNqeXQ48jgRIgARIIJoEKGBFc94891oXDcWFUKPGKrKqbNmyql5NmTJlXNmmvfzYvPA0zdL0w6dpe0ePHlUiVsWKFZWIhbnxq+FlD0IxohawMx92nJowYYKqB2W3eRGwTK8Vu2Py6zjT44uzvTiPDevN9PhM+zGT9uLsM7OxVvzyh3avY/peMG3PLgceRwIkQAIkEE0CFLCiOW+eeq23bT59+rSqz/Pkk09KgQIFPF0z08m05x9a0yyz8TBv8mEXW8+j6Pi5c+dUapEuOp5pxpyKjyhMjOtjd0ZEO6KGjJ2oR90H7OIHkTlxNz87Kyoba0X369KlS4KX3HTjPHXqlOAYCHmvvfaalCtXzs6Q8h1jenxxthfnsWHRmB5fnP1mnH1mttYK/aZj988TSIAESIAEcpgABawcnHxdwwJ1mMaOHSvYRS7IRnv+0TXN0vSLn2l7mmcQEVF40du3b5888cQTgQrE6VaX6bWCfkCsQwH3zz//3JZI5yW6zPT44mwvzmPDujQ9PtN+zKS9OPvMbKwV+k3/no94JRIgARIggdwgQAErN+Y53yivXr0qkydPlpIlS8qIESOkePHigVKgPf/wmmZp+sXPtD2k+EFkunHjhu1JsluAH2OZNGmStGvXTrp06aJErCB38EoegOm1AvubN2+WxYsXq7FWr15dULT9u+++k0qVKqn/R0TW4cOHVeRV1apV5ZlnnlH1waxSmFNNjunxxdlenMeGtWN6fKb9mEl7cfaZ2Vgr9Ju2v3p5IAmQAAmQAAkoAhSwcnAh3L17V71k7t69W0VgValSJVAKtOcfXtMsTb/4mbbn38w8eCXM1dq1a2XNmjXSs2dPefbZZ+XHH39UNbCC2PUwuQem14ou7gyBauDAgdKqVau8yBeIeN27d1ddRKom0jaRwvzGG29InTp1XE2D6fHF2V6cx4bFZXp8pv2YaXuublgbJ2XbZ2ZjrdBv2lgYPIQESIAESIAEEghQwMrR5YCXx+nTp0vDhg2lX79+riIgnKCjPSe0Mh9rkqXpFz/T9vybldRXwng+++wz2bRpk7z11lsq6jGoXQ9T9cDkWtFRIKgRNnLkSBXZqf8tUcBCPyFyvf3229KoUSMZMmSIFCpUyNVUmBwfOhhx9rESAAAgAElEQVRne3Eem+m5M+3HTNtzdbPaPCnbPtP0WqHftLkweBgJkAAJkAAJ/IkABawcXAr4xQ8v1fv375cjR46oCKxatWplJIEXb0RQlChRwjEx2nsQmVueplmafpjPhj09O3hxOnbsmGzZskUOHDggt27dksKFCyuRF3Wsateu7biQ+sWLF2XGjBlq907s4glRJ8gdvBJXmum1ol/EUNdKpybrf2vcuLESynXTNXsQjTVu3DhXOz+aHl+c7cV5bFhzpseXDT9mWoDEGOPmM7OxVug3/Xs+cvxwyhNIgARIgAQiSYACViSnzVungyzCmqpntPcgFbfFq02zNP3iZ9qenhmk9r333nty6NChtDdX/fr15dVXX7UttqDeFWrNQQSDeIU5N7GDlx6A6bWiRSnYHzVqlIo2Q6okIj2LFSsmw4cPz4v01ClPqD02fvx4V7sQmh5fnO3FeWxYj6bHZ9qPmbYHpnH0mdlYK/Sb/j0feXsy5tkkQAIkQAJRIUABKyoz5WM/EfWwevVqtbW43eY2YgjXpz3/fmE0zdL0i59pe3p9oiYTxCsUE2/WrJlKbYPwhCgs1IpDIXL8N0QsiFF2IhExliVLlkjfvn2VeGX65cj0WsH4UFsPhdyfe+456datmyrmjn/btm2bErAQzYa2detWWbhwoYr8dLuRhOnxxdlenMeWje8g037MtD1dxy5uPjMba4V+07/nI7vPszyOBEiABEgg2gQoYEV7/th7EgiUQNxfbAFv/fr1snz5clVMfOjQoSkjrCD2QuRC7abevXtLx44dLbnfvn1biV6IPtItyB28LDtk4IBTp07JtGnT1K5vLVu2VPWtdL0r7EDYoEED9RmOw//36NEjr7i7ge7RBAkYIRB3v0mf6e8yot/0lyevRgIkQAIkEG8CFLDiPb8cHQmQQAYCSGFDjSrUjxk9erTUqFEj7dHnzp2TKVOmSIUKFVxHDeXCZOzatUtFVz3yyCNKwEKdnA0bNsjHH3+sBD3dEOk2aNAgW9FsucCNYySBKBCgzwxmlug3g+HKq5IACZAACcSPAAWs+M2poxFdunRJvvjiC9m7d6+qV/Pwww/L4MGDpWjRourFc8eOHSptCjuL+dFozz+epln6Mf9hu0aqArrp+oj7A2LX5cuXXddtytb4Ta8VRJpBrEpMtUQf9u3bJ/gb4hV8TcGCBX1BYnp8cbYX57FhsZkeny8LPEQXyRWfmY21Qr/p3/NRiG4ZdoUESIAESMBnAhSwfAYalculi4qoW7duXnQJav/MnTtX1amxW/cn3fhpr7iqpeQHzyBZ4tpIl4OAiXpQ2WpILwMv7JZ58uRJJYYkrk2k5yGiB2lqEELctmy+jGEMKPQO5qna2bNnlVh2/PhxlWaHnQydtiDXitO+BHG86fHF2V6cx4a1F+T4cslvxt1nBr1WgvCDTq8Z5L2Qqi+m7TnlweNJgARIgASiRYACVrTmy7feIuJq9uzZqg5Nq1atpF69erJy5UqpVKlSnoCFh44PP/xQ1q1bZ7vuT7oO0l5x9QLlB88gWX799dfy/vvvS82aNdVOckgXmTBhghJS7Da3Oyzq60PYQeFv9CVR3EkUsPbs2aN2DSxdurTqJ9L63DQn6TAQ0qZOnSrVqlVT9whEvkwN48D9lSwEYkwoar506VJbGyl44RnkWrHDG+OHSIe/EW1VqlQp36KuYN/0+OJsL85jC3qt5JLfjLvPDHqt0G8G/7xphzGPIQESIAESiC4BCljRnTvXPceL9Zw5c1Q6z8CBA5WAle5XVQgXkyZNkvLly9t6aU/VKdobIcWLF1dovPIMmiXSST/44AOpXLmyjB07VmDPtICFXewgYCH9rFevXkpMmzlzZt4a1Cw3btwoy5Ytk06dOqnj3DZ9HdS/eu2116RixYoPXOrChQvy7rvvqmiwPn36SIcOHSzN4Z5ClNiLL76YL5VOCwWIKoO4hXGisDmKveMPBC6IPjoFr0mTJmonQzs7HyZ2Kui1kg6Ajp5bu3atnDhxQolXukHEwnz+6le/UgXdsUuh22Z6fHG2F+exYX0FPb5c85tx9Zkm1gr9ZrDPm26/T3geCZAACZBAdAhQwIrOXPnW0x9//FEmTpyoXogRvVKyZMm0ApYfdX9o776A5ZVn0CwhNhw5ckSJOOXKlVPig46gsbsAvUTaoAYIxKpjx44pwRRRV+nEVYg+kydPVuLgyJEj80RCu/3UxyVuCY++165dW9mtXr26QLiC0Hv06FHFAvXg7KbT6n7jegMGDFDilH6RRgQZ0gK7desmV65cUSJhu3bt8nbkQ8F41NtCcxthFvRaSSdWp4qeSz4WwlXr1q2lX79+UqhQIadTpo43Pb4424vz2EyslVzzm3H1mSbWCv1msM+brr5MeBIJkAAJkECkCFDAitR0+dPZVIJAOpHAq+CCHtOefwKWaZb+rDj7V9Hjw6YBWpQKcm3qnqHuF3bOQ92tVDWpILig8DiEKAi+dhrunQULFgh2l4JY079/fyUGphOPEwUsXB99QaSkFnqcRitlY63oyAz09bHHHpPOnTsrIRDCIMQ7CIKoa7Z161bF2W40WyrepscXZ3txHls2voPs+Ac/j8mG34yjz8zWWqHfvBeh7sfzpp/3Fa9FAiRAAiQQTgIUsMI5L4H2Cg8J06dPF/yKOmbMGLXDYDqRQNf9QW0st1EutHdfwPLK0zTLQBdiios7fZHGOkb0yPjx41XEmNeGHco2bdqkotAuXryo6l3hD0SkKlWqOE55Q0TZkiVL1P01fPhwVfMK0Vaoa4UIM0SP6TG3aNFC1ZrTTUeY4f+Rzol6X06a6bWiXz6+//57ee6551R0WSrRDcIVagYhUgsbRGgOTsamX3box+69+EXNr2RjbZpcK07Xstfjs+k34+Qzs+VXEG1Lv+ndj3m9j3g+CZAACZBANAhQwIrGPPneSxQTRyQE6gc9//zzqgZP8os1XrZnzZolhw8fVpEUXuoM0V5xJV74wdM0S/1Qv2rVKrUj3tChQ9WOeBAi8MvxmjVrlBiK3QBRU61q1aqu16suEHz+/HklrqIWVzpx9cCBAyrdEHbtFFV33SmPJyLyCCmBEMJSpT1iXUybNk0JcGCrU+r0vyNqy61AZ3Kt6HlCXS8tjKdD58fYcG2T44u7PbL0z0frdQ+hjn7TuQPNps80fZ/Tb977Icev5yPnq41nkAAJkAAJRI0ABayozZhP/UXdnSlTpsjZs2dVZAnSfVCIFsXaIWodOnRItm/frkK6ISKgDg+iRtw22vOPp2mWifVOEnfE++abb2TevHmq2LhuiObTwpPbtaLTKVC8fNCgQYIopmRxFcXBkV6HX/+9pKG57aPb8yD6gdm3336bt4GC/jcIcrjPkHKHpgU6ff/ZTV1M7JvJtaLrKGENWEVV6WgtnDNu3DgVBeqmmRwf+hdne3EeWzbmjn7TzR394DmmfabptUK/6f/zpj8rj1chARIgARIIKwEKWGGdGQP9wo54EAFQMDtdw8szokIQPeK10Z4oMdAPniZZ6siMChUqSNeuXeXxxx9XohWihk6fPq0i81AfasWKFQJRq3379qo4t9sGcQPrcv/+/WqXPqSZIfILKXSPPPKISrU4c+aMigBzUlQ9U39QhBmF2nfu3KmiyTI1CEkowO50V0B9TS1MwWbbtm3lpZdeyqt3hci2Z555RkWdoU4UfpV++umn1S6EbpuptYKoiblz56qdB996662Mgne6qDM3YzQ1Pt23ONuL89gwfybHF3e/GWefaXKt0G/e9/p+PR+5+R7hOSRAAiRAAtEhQAErOnMVSE/1lvdbtmxRdVR0g1iAF+eWLVsqEcGvRnv+8TTBUkfKIFJv9OjRUqNGDbUUkFb69ttv5wlISHvDL8mI6oOw47Zeml5n169fl+XLl8tXX32ldv9Lbm6Kqqdbw3ipRWonhBc7LTEKzc7xycdAeFu7dq1KLULk45AhQ1SB81S79yE6EtFMEA+9NBNrBf3bu3evEh+7dOmSsQYW0k7BAGIuIu28NlPj0/2Ms704jw3zZ2J8cfebueAzTa0V+k1RP04F8bzp9XuF55MACZAACYSTAAWscM4Le0UCoSCQrv4U0vyWLl2qduVDFBFaEDsIIUUQu/glikuIUnJbVD2VmAThaPPmzVK4cGFp0KCBZbF0rxFYug+oi4X6VnXr1lX/pF+st23bpiKwmjdvLk8++aSqDxKFhlTPHTt2yPr161WEHCLn8It6ckOqGqLQkDaICLrkQu9+8Y0CM/YxngTi7DchwNNn+rdu6Tf9Y8krkQAJkAAJ5AYBCli5Mc8cZRoCeBhHOhPEg1KlSknBggVDzQr9hOgBscUqhU0fizFBFEi1I5zVYFO9iCFaCFE2qJP25ptvSp06dQITsKz65/VzXVQdEQWvv/66NGrUyOslc/Z8vVbA0kuzG+GGVM+DBw+qtNJixYp5MclzHRCIms/U4jD9poNJznAofaY/HPVV6Df95cmrkQAJkAAJxJ8ABayYz7EWMVKlYTkZOkQQPwQeiB/79u1TtYZQywi1lCDGQARp0aKFEhD0LmxO+pd4rH4gxL8hQggvuOmam6gh/QKHfpqOjtFjAy+knmVqeqt6/D127FjLyKJU19K7AqLWlU4hROQQUgUx9sTrIs1w8uTJalMAt7sCYnzz58+XRx99VNXawpoLsmmesIMC6m4KpQfZP7+uneq+wz1ds2ZNadWqlaph5vW+g6C0evVqJQh7aXYjsPTcIXUVUWxIQWnatKkvKc+55jfj7DOxFuk3vdyR+c/NFZ+JUdNvOls3YfObznrPo0mABEiABKJCgAJWVGbKZT9N/7qXqZsQriBO4BfcdA21flAAPJPoZIUiccwQx1B4HDV5Ur2guxGwvv76a3n//feVUAMBByIcdslzG3mCPkJEwG56VlFVTl7EcCyEJvRv/PjxUq5cOSt0KT/XuwLi/Hr16qmi/+fPn5fOnTurAu54aIWotWjRIiVK9ujRQxU5d9MS5w4RY1WrVpUOHTqoWmxBRNnoYuJYG17rdtkZL9LnUG8L4h/WOXb9TNfcrM1U17Jz3yHqyUrstTM+k8cgombmzJmq+D5EZTTcS40bN1ZrBqKWW1Eu1/xmnH2mUwGLfjPzXZwLPhME6Dede/Mw+U3nvecZJEACJEACUSFAASsqM+Wyn348UEBUQS2bYcOGCeoPuWkQNt555x0VnaFfMhH1gf/Gizpq4mDXOfw3IjDeeOONvNQ0p/YSIzPwYqt3qxs0aNADgoEbkeCLL76QDz74wDcBS48P9Y6wI11yqp8WPRBpArEIAiBezK2ik/CCj/oaeJFHRJTbaDFE1iBlEHOkW8WKFVXEEgRHCAjTp09Xc1e9enUlBLldJ/jFGzsZbtq0KS9CDzYRLeR3lI0eC3YL+/LLL1W/a9eu7XS5OTo+8X5E4dqBAwcqwSVVeqebtZncmcT7DvOPulqo8wWeEDZxz6Hwuh/3nSMQPh6M9YkxQGhFrTQdbYrNJxDJ16lTJ7UunaQH55rfjJvPxPKi3wzOb8bZZ2Lt0G9G22/6+PXCS5EACZAACYSQAAWsEE6KiS5dvHhRpk2bpgopQ5hKlToFwQTCBQQTLVa46ZveJvrbb79VETzp7EHcWrBggezZs0e9aCNFzk0ERWLdpmeeeUb+8Ic/qDFgjP3791cvtVowcCMS4AUZNiAIWEVMWfECG4wXEV2Yi1Spfl5epjHmwYMHe97pTReaRc0hRGIhwgUCDBoErBkzZqi5hQCHcfjRdPoGdiL87rvvlBiH5leUje4j+CIqCmsNu+L51f9UDJLnEqLKU089pSLZknf7dLM2E20m3ndIz0WEVaooNthZuHChEg693HeJtiEaI1IPu5tC+NSpwg0bNpQnnnhCCYVOBCW76wlrBKLcH//4R7VTJuyi4T4AA/gDRE66qQeH68TVb8bNZ2Ku6DeD85tx9ZlYN/Sb0fabdr8reBwJkAAJkEB0CVDAiu7cue653kUIgpKua5TuYidPnpSpU6eqF1ukPLl58YMQNnHiRBXlYWXvwoULqo4SxIRx48a5EhMSX8YQeYQ6TnhBhwiC/mPXPKTr4WXeqUiAaA9cv1q1aq75J59o1Qe8lCOdAeOA/VWrVqmIONT8ydQQHVWjRg1fagL5NliXF4JoCKEMuwXu3r07r84SRB/Uyurdu7erCDPwnDt3rorcQcQarmcV2aZFXzdRZnpt4hpIk123bp0SWbCeINgiZVI3q3VhhVLfd7g+hNFKlSqlPQUpobjvIA66ve/0xWH3vffeU0X+0zXsPvjqq6+6ur+txq0/x4soRDSIWRDnsIbsFohPZSPOfjNuPhPzR795b2dTv/1mnH0m1g39ZrT9pt3vBx5HAiRAAiQQXQIUsKI7d657rncRQgSRVd0fPwqBJ78cZUpl8/rSDiip7OFBfsOGDUr8wYuNFgwQTYToIdSvslMnCtdGKiQijfTue64n4k8nXr9+XT777DMlHnTs2DGj4OSkBpbXfoX1fLxgQPiBMOFVlHATpeFFBElem2fOnJF58+apyB6IZxDi2rdvr6KTvN4Lpu87rBe83CKaDeIVxoM0YWzMgLUNIQ3iI4Rk/DdELERjeo1iTLVO0Q+IVkj3PXXqlFonEK8R+TV8+HBLkTLVNePsN+PsMxO/E+xsfhFWv+e1X375zTj7zHTPD+nYe/XR+rr0m/dI+PG86fU+4fkkQAIkQALhJ0ABK/xz5HsP9QOonZ3XdMFWRKfYEXhSdVY/5EE4strpTR+L67it25TpxR2RNogOQdFxvGA/99xzgkg0PNzbGZ++Nl7A8SKMF+LEX/rtTlbRokXVi31y2pjV+XqnN0TTIPXMdIN9pIQhIkynhWEcSA0LQojA+BD5AoFn27ZtKiUN/42md9F79tln5bHHHnOVbmpy7tK9HGHNL168WO3MiYZUN0Q7ojkRV5PXgr6XcA9b7UKpxRmk2rm972B//fr1snz5ciXupkvHRH8gciHFD4IdRFs/Gu5hMPz8888FkZy6sDtEaoiC7dq18xTxFWe/GWefibVFv+mf34yzz9QiCvwu/WY0/aYf3yW8BgmQAAmQQLgJUMAK9/wE0jstSkHEgQgD8SFdg1iBnb6QsmYlPmXqLF5sEf1kZe/IkSPqpR0vtV53skOkTKqX8UTBQL/k2o2qwfHbt29XO+5BRBozZowSsJzuQmjXntUCQH8wn1pMggCh0zyRQuWmhlgqmxjjRx99pIqd67pCicdlquVkNYZUn2vRChE0O3bsUFF1aBgbCsgjfRKpg1bpfm5sB3lOOqEA4926dauq14b1ifTPl19+WVavXm07OjBVv1HYHAWXUfsNtafSNdjGmkYtLtQ3c9OQ4op79/Tp05apwvA92CET4/QimF26dEmwKyj6nyha4T7Azp4QN2HDTepzMoM4+02raL04+UzMK/1mKTe3eFbOMe0zMUj6zWj7zawsVBolARIgARIwRoACljHU4TKEl1qkrUFIwYsyomgSiyrjAR/FkPFSi/S6zp07q5dbtw0RHrNnz1bX6tu3r9SsWfOBS+FldP78+aqWEQqPJ0f0oH8QLKyKP1u9jOkXmETBwKmghF3PUHwdY8HYEFGCCBC7zUsdJdhA2iEEQRQ4x8slWuJug4g4QKRZ69at1Yu8lwYhDOsAQgGEALBC5JlOC4PoqAUm2INY4lY4g1C2cuVKFWkFwUA3RNGgdhn+lC9f3stwsnqu1dpESiFqckEEAmv8wVqxig5EihyiJPUOfHqQmDuIYoh2euGFF1IW88daXrFihUrpe+WVV1IWercDzWpsidfwI/UmOZXJy66DdsaHY+LqN+3MXbLIGjWfSb8ZTb9ptTbd+kysB/pNUVHgbndrDavftNsvHkcCJEACJBBNAhSwojlvnnudWHMBF9PFqxFVBJEJL8M4Bs1rrRo3NTNSDdDuC5NOF0EUhlVNKURtoMA7oopQj8dJYW4/I5xSjRcP13hpTBaDkucOgh6OQ9qWjmbBNuAQQhAV8+abb0qtWrVcrxkIV9glESISCm/DTmJEC2wjNfPdd98ViJADBw5UwpmblrhW/No5LlM/wpAOk9w/9AlCCaLP7Nb4Mn2PpWJq9aIZhICFwvOIsOratasScN0Kp3bXalz9Zlx8phYl6De977iZ7p6Ii8/E+Og34+c37fpyHkcCJEACJBBdAhSwojt3nnuOKB5EXiDaJVVaGEQt1I7p2bOn66iMsDwkeob1pwvggRfCAmpnBf2yDFuYH0R5QczRDWlliL5CIXpEzOAzpDAmp0yiiDUKhCN1zO0OknhZQQopBDG76Z8Qy3Cs0/peGN+VK1dUgXbseokoL6toOyfzipda/Em8ppsXGLtCaqq+YXyI1kNUFaIMUQstVUM/UewcwiEi3awisNyMw4tInOpcJymEendTrGGIruk4ZJrfdAKvkzXh5lj6TWfUTPpM/X1Dv1nQ2SSlOTrOPjMszyb0m/cWn1/Pm74sfF6EBEiABEgg1AQoYIV6esx0DiIFXih1cWxYRVRDjRo1XIkQZnptzwqipA4ePChIk0KUASLMEqOysEMZ/s2u2KK32K5Xr15eqpz+N6S8YVdHCC9+NETBIcIEaZN6tzadenX+/HlVmLtKlSopd12EfV2zB//ttn6ZHlvp0qVt7Vjppei4H8wyXQNjQdoo6iJp8VELSlbpnxAtsH6wTho3biwDBgwIrGh90ByCvD5qxyxbtkz5jtdee03VK0tuiHpEtB58Tp8+fVzX3ArqvrPLJ65+M8o+E3NHv2l3BVsfR59pzciPI+g34/G86cda4DVIgARIgASsCVDAsmbEIzwS0AVz8WIEMSboyCXdXeyUh5paqFGlW2KdKEQVvfPOO9K0aVNHdZuwayHSDlE3ApFNeGGaOHGiEoz8FLDQZ9RCQgQU6j5BxIKQkhxtlS51y886Q+kK4icuDT/sBSlKgBPmqU2bNtKtWzdH0V0QK7BTIITQN954Q6VRsj1IIDHFDpFuEHNxz1WvXl0VWcc9efToUZUa6TU1Oci1Eoa5zYbfjIPPpN/070cU+kwznoB+0wxnWiEBEiABEogHAQpY8ZhH16Pw+9f2VB3RAgsEDr8FnnQDP3bsmLz99ttKVEKU0sMPPyy7d+9WaXe6ThRECQhR2OXOad2mzZs3y6effipvvfWWIDoJ9aZ27drl+DpWE4eX2E2bNqmC+7CF2lMQYZCCpseRTsDSEVh4OB43bpw6x2nDnE2fPl1FeSHiK1VEjb4mBApEjKFWFuYZxfidtiBFCQiNGAsif5ACChHLye50Ou0NwsuQIUOMCbFOGWb7eKw73Fe43/Qun4l9AvNmzZqpKLbE1Fin/YbvCuq+s+pLHP1mXHwm5o5+078oYPpMK2/gz+f0myJOI+L9Ic+rkAAJkAAJRI0ABayozZiP/Q3q1/bkLiICCsIGxAkTAhZeXlD7CcJU9+7dlVCBVLFUdaLOnj2r+oYIEbt1mw4dOqR2VEyM3ELhe9Q2gkgCccOPCB39EoaUrC5duqhxoFYZIrLwsqlZphOwkC4HIQGCi92xpVpeeue1Fi1aKNGhWLFiDxyGyDDY2rlzp6cdK4MWJbAG58yZI7CDtMrknS4z3V5azMPfEPMgXIa52U2PTByD190xE6+Fgv4QX7FLJdKTIR7jDwr8Q1R2Ih6m4xzEfWc1p3H0m3HxmYniFf2m1Uq293ku+UwQod+0ty6cHmXKbzrtF48nARIgARKIHgEKWNGbM196HPSv7YmdxMvRkiVL5Msvv5TevXurGlRBNi2YwYYWGqzS7PCQbidKSUcIIaJLizluCmjbKQSeLn1DF2dHWiF2BYSQkijOoU4Tdg5cvny5IMps0KBB0qpVK9fIIRJMmzZNzp07p2yhsD9EMYgQ+AxpdRAqwL1y5cpKGML43LagRQlEpKEuGgrFO2lawMIasCqq7uS6QR0b1LoMqr9Or5uN8cXVb8bFZ2IN0W/69yOKvidzxWfq9YPvU3wP2W12vs/tXivo4+LuN4Pmx+uTAAmQAAlknwAFrOzPgfEeBP1re/KAUO8GERi///3v1W52L7zwgqoflamhfg7qZbnZhS6VWGUlYOFh1Y4ogets2LBBpaDpSKSgHgghlEAcQs2mRA6IHkJ0AXZDxFwiiggRUEjZAzOMBcIVGqJd+vfv7zndDbW4ELkEEStdg3g1dOhQFWXjtgXF0m1/Es/DL8iIvNMinZf0Nz/6Y3UNu9vdnzhxQq0lbNzw0ksvqZpVbu47bQ9rENfI1PSx2H0QYqibunim10qc/WZcfCbWHP2mlWe497kJ0SVqPhNc6DcfXD9e1oppv2lv9fMoEiABEiCBKBOggBXl2XPZ9yB/bU/VJdMvmql230snYOm6TYgssrNTX6ptxSHQIXUQf9ttXgQ62IAtpAgiygrjTW6IwuratatK53MjDqQaB4Qz1DVat26dErLwqzzECkSCPf3009KyZUvbuzmm42R6rWAMq1evTskwsY9YJ7r4+JNPPqmEHj9S4Oyul6CPQ003CMyIkOzQoYMrc3rukD6LNNpMTRf8txv5mOpapu+7OPvNXPCZ9Jv57yK3ogR95n2O9JvWXxWm/aZ1j3gECZAACZBA1AlQwIr6DLrof5C/todBwILIhB3jvvrqKyU0IOUNL8rJNbAgyCxatEil27Vr107tKBg1UQJjQB0vREjpBjEOETAQsaLWTIsSTgWzhg0bqigzJ7WzojAHiNqbNGmSEiOxOQAio5w2JwIWUvGwA2jhwoVtRT467UsQx8fZb+aSz8TaoN8UFWXpJsqZPvO+d6HftPa0pv2mdY94BAmQAAmQQNQJUMCK+gy66H+Qv7a76E4gpyBCaMqUKaouE+o/4Q9ELfzqPHjwYEHaFCJvIPzo6CsUcg97g8CDl02/oqqsxovIMqQO4uEbgP8AACAASURBVG9wq1mzptUpkfrcbjRBmTJlVM0s1D5zk14Xdig6IspuKq0ej9OX2WQOTZo0UYKgH2Ir7gv4Nmx0AGEMKZ5akIZg4fWeibvfjKvPxJqj3/TPA9Fn3mdJv2m9ruLuN60J8AgSIAESIAG/CVDA8ptoBK6XK7+2Hz58WIkvELHSNdSNGjhwoOOC3tmaZggG2DURdaaQ6oVIK68v5pnGogUKPKib2EEysS8QHVBsHXXA8NJUqVIltQGAFju45bZ/qxARihB8Uf/FTi04PwQsiKEQRatWreppIKj/tmrVKhVxiXWKhvsCkWS4v7F23nvvPVUPzstmBrngN+PoM7Ee6DfpNz05mTQn029aU80Fv2lNgUeQAAmQAAn4SYAClp80I3StsP3ajhfPGzduqJQGPwUZXBcvtzt27FDbY+sGEeSxxx6Tnj17qrSpqLTkiBeMAwXxO3XqJIgg8zs6CILGzJkz5dChQypSplmzZkZQccttI5iVEUTXffjhh7JlyxapV6+eoxTCxJRPvf08hCmk7mZq2AAB4pLXBnFq1qxZan2iYf3jhQl1uLSAhY0j5s6dq/zLm2++KbVq1XJtNhf8Ztx8phawEneWo99s6svmHq5vpBicSL9pfxLD5jft95xHkgAJkAAJhJEABawwzoqhPpn+tf3MmTPy/vvvq4iocePGSbly5VQtEqT2oQ4VXjyR9oNd8yDK2KlHZTo1xNDUpDUDRtjRcdu2baqIO4qL49/QwK5FixbyzDPPSJUqVWzxszMeFC+HiFWxYkUlYpUtW9bOaa6PQX2kt99+W6WDYRxI20PxeESdaVECwtrChQuVMIkIOkTXsOUn4DS9D2l3YOk2SslJDSy/5gppwBCosTZeeeUVdQ8k17qDrW+++UbmzZsnTzzxhOdad1H3m7nmMzH/9Jv3ohHpN609D/3mvbUSdb9pPdM8ggRIgARIIKoEKGBFdeZ86repX9shukybNk0JLom7H23cuFGWLVuWJ8JgWHh4glCBNCCrhofNFStWSN++fdXLq35ZgfgBcczviC6r/pj+HCkMu3btEuyGhJQ6vRMixMG2bduqP14izHRUjd51EJELYJqpQeAaNmyYoG6U08Ytt50SS3+8kxcx1IHDDoSPP/64a+FTbz+P9WHn3vU6Ul1/5vz58zJ27FgldqbbbTRVHRYv9qPsN3PdZ2Le6Tcnq4jd4cOH+1J/zsu9FLZz6TfvC1hR9ZthW1PsDwmQAAmQgL8EKGD5y5NXS0MAUVabNm2Sxo0bqxflypUrqwgb1HPCywQED6QvrVmzRhVXb9mypYqosIrCQhg/roGXZlwDu8Nls25TNhcA0qlQLwpiFtKmUMwaDSlTEASthKdUfXfyMK/Pd7s9O87nltv+rSC7Ozpix0G/d1WEeIz1CFFZp7Xi37B5wqVLl6R27dqehFVQyoXdrYLwm/SZ+e8x+s1gI2r982hmrkS/eV/Acluk3sxM0QoJkAAJkECuEqCAlaszb3Dc+lc8iBOIlEAqGhrEFtSvQS0qLVa5+cUPOwkixQ2RRhCxINxoYcx04XGDWFOaQhTM/v37lVgIvoho8iIo6aga1A+y2yCINGrUyNUv+7kgStjlGNXjEBGI9E6sA10QPlWtqi5dukj37t1d17yD8D1x4kSV0qpTS60isNAPpC8HnQbrx9wF6TfpM/PPEP2mHyuW1/BCgH7TCz2eSwIkQAIkkEsEKGDl0mxnaazpXip1/ZpXX301r+6Om1/8INJAsPnss8/krbfeUi+nS5YskS+//FJFe2Hnujg37MKGGlHJkVdIC0PNn6eeekoqVKhgGc0WBkbccjsMs+C+D4j8e+edd1R0pRZOcT+iSPy6deuUqIloL4jZiMyCcA0B203TGwygZpoWqtP5GtSLg6hWv379yKRNBek3c91nYr3Rb5aWUaNG5aXeu7kHeY4/BOg3/eHIq5AACZAACeQGAQpYMZ9nNylgqZB4ieLRkRIQVPCiqYvJImrq+PHj6iEahbrRIGBNnz49r9C7VaSEfhFDHS1EdHTr1i2vYO/vf/97lUr3wgsvqKLwmRpeppFi5/cufkEtL532ghpiSMvSta/Atnnz5qqQexC7EmI8iSkWfnPjltvuVgzWAwRhCEdeGlL+EBXlJqUwsX4ZdsV87rnnlGB1+fJlmTRpkqpJN2bMGJU+vH37drWhAyL1sDGA251HdXF2RF9CCIePSSziDvvYIGL58uWqgPWgQYNsFamPs9/MVZ+J+4J+87YsWrRI3RPt2rXzvKGBF18ThnPpN+PnN8OwrtgHEiABEiCBYAlQwAqWb9avHoYXMR0pATEJRWMbNmwoR44ckRkzZkilSpWUgKVfmPW/o26TnQKzGB/SiNq0aaPEKwgqbsbsRaAzOcl44J49e7YcOnQor/A9do9DbbEOHTqo4tluxYBM44BohSivtWvX5hPMcA6Y16xZU371q19JgwYNPEd6cctt5yvKzZr3W6jW9csgkECo0uIzUmOwZvULc6JQDcEaacUQntw0iGIQr7/44gt1P8CPILIGQi4EaYhn8D9o2KkSO5zauT/CwDMov5lrPlMLV/SbJ5TIjfRR3G/43sWPHLncwnCf028+uAKj8jyWy/cOx04CJEAC2SRAASub9A3YtluQ1KorXiNtEHGxYMECJW7gxRKRInhB0yl+eOncsWOHesDGQ2W/fv3UC69VQ3QXaj1BwNLRU24eSqPywKTHhnFDrHr66aeladOmrupNWbHVn0MkQDFp/GoPkSBdw9xCJMDc2REJMtk/fPiwzJkzR0XipWsQKQYOHKgiznK9pYskwHxB7MR6gXCcamdIrKmDBw+q9DpE7kEMReSS05Yu5Q3RTxs2bJDXX389LxLSTapwuv7AxyFFEHZSRaBhLF27dpXOnTvbXpdx9pu55jOxbug379899Jv3WdBvxtNvOv3u4vEkQAIkQALRIkABK1rzFdneJkdKYCB4oUb6EKImjh49qlIH8WKLdD+k+uBBmy0/ATxwQ2xApJObNC83PJGmiCgXCFSoVwQhQKcnYl4vXLig6o9BRIBg0qdPHxUN5rVhLaxatUoJm1euXMm7HAQJ9KNnz56ed7Lz2sewn48Uu/nz5+el16ba1RNzht0/EV03ePBg1zWpdCQB5kfX1tFCFaLqEJVVrVo1hUzXOoOI7SUCK5E/1uLZs2dVhIluiDSB0OtGkAvD3NJv+jML9Jui7gH6TXvriX4z2n7T3izzKBIgARIggagSoIAV1ZmLYL/xoowXzJMnT6pIkHr16uVFRKCOE2pztGrVSkUVRfWFM+hp0elQdvngeAhQiIyyqieWqu9agED6J2oaIU0znQiCCC1EaiH9U+8KFzQPXj89AZ2Cdv78ebW5AaIM0zVdpwopvXZSd1NdB2LL3LlzZc+ePSoKD2sO4iNqXUFEeuONN/Lua79qYOXC/NNvep9l+k3vDHPlCvSbuTLTHCcJkAAJkEBUCVDAiurMsd+2CSAdCCkkKBh/69YtlWqICKKKFSvaTimybSzgAzEO7LDYt2/fjIIEunHmzBklKECEGj9+vJQrV85x73TqDQSzxLpGqS6ko2quXbvm2p7jDvKEtATSpfRlEiohZLldK7jugQMHBJsz3LhxI88MBE+kekLQQp+wI+G3336rovWQVtikSRPPs4i1/sc//lEJZIgA1A3COARc7ESa6/V+nECOk8/EuOk3ncx+bh9LvymqziX9Zm7fBxw9CZAACYSZAAWsMM8O++aJAOpqIQXtq6++UiJOckOK4lNPPaV2XbMb0eSpQz6crB+uIcIhUkanZCVeGsIA0vn+8Ic/qHFXrVpVpWmh9pjTpneQRPSWVVSVjtbCOePGjXMV8ZXYP4oSTmcr//F6rUBAshuBhbXjRcDC+Zs3b5alS5eqGnewjXsMohLqoulUYdyb2KkQaaBe6qXBHlIfcZ9DdGnZsqUMGTIkD4S2B+H6+eefl2effdbzJgPeZiXcZ8fRZ2oBC7tT0m9SzLW6A+k3Jc9P029arRZ+TgIkQAIkkA0CFLCyQZ02AyeAmiezZs1SBazRsFMfBBy8UONFF/V68DcailcPGzbMWE0pL4OHKICULKRmob4PaoghFVM3iEhI49u5c6f6p2bNmsmAAQOkZMmSrszqtDD8ImslgugILER6oV9uhQmKEq6m6oGTdCoMoqKs0j9RA+uTTz5RdencphAmdgC2sR6KFi2a775CvTRESrVo0ULq1KljW0xCDbR9+/bJE088ke8cbOCA3eVwX+MzRFpVrlw5rysQZCCoYWy43/UuqP4QjtdV4uozMUv0mxQl7N6t9JuidnKl37S7YngcCZAACZCAaQIUsEwTpz0jBJCmhMLiEHkQ/YEX5kRBBcIMopRWrFihXrRRmLxXr15G+ubVCB6wkUaImlPFihXL24kPdarmzZsnFy9eVBFl2OGxffv2ebszurULkQA7Anbp0iVjDSxdCBzilZ20MIoSbmfE/nkoRow1gfUOoRYRSDVr1lSiEl5SUFwdEUwQh3B/vPLKK66LuNvvlfMjERUxadIktTMp1iEEK4wJ6/K7775TIi0ErHRN19zCukSElltx1XnPo3NGnH2mFrHoNynm2rkj6TfvUaLftLNaeAwJkAAJkIBpAhSwTBOnvcAJ6EggvJxbRVzomj2I2tA7pwXeQR8M4OV95cqVsm7dOvUyjl0JsTshQv4xlldffVUJFV4bxDJEe61fv17V1EKB9sQIF319iFFgiVRDCCXJhd4RAYZUzcSdEylKeJ0d6/MRzbZhwwb5+OOP1dpI1xChGOYUOx2VB5EUaYcQ4rDmJk6cqNaU1b2LyES9y6lfux5a04/OEbngMzEb9JsUJezclfSb9yjRb9pZLTyGBEiABEjANAEKWKaJ017gBHQNC6QMWr3YRrnwOFKiPv30U1m9erVKj4Jo1LZtWxVxhsgsP5pmieLeXhp2wEuurURRwgtRZ+dCfIT4g2glpIrpBvGnadOmKsUQmxo4aRA3IZriPIiaWIMo4K9Tc+1cCzWJcJ/ib6uG9YKoyk2bNql0VjTUNcLaslufzWuReqs+RvXzXPGZmB/6TYq5du9T+s1fZMaMGUK/aXfF8DgSIAESIAETBChgmaBMG0YJoL7V5MmTBUXaR44cqf5O16L+C2Ni0WxEFyDKqWvXrrYEATuTArEDAhmEPi8tVQQWrkdRwgvV7J6LXapQrL1KlSpqkwCsPwhKTsTOVMJmulEhNRYvU2XKlFE16yBETJs2Te14aLVDJjYWmDJliqrJZSVqZ5dqdqznks/UfkdvNkC/6Xx32uys0nhYpd+MxzxyFCRAAiRAAtkjQAEre+xpOSACEEVQyPzbb7+V0aNHS40aNdJaOnnypEydOlWaN28u/fr1s11UOqCu57usE/Ho7NmzcuzYMdV/pBOikLpu6cQjE2OwskFRwopQeD/XdWKQqooIKAhJQQlYiOyCKI1UR4hXEL7QcJ8jIgs7GiIFMlVtKwhdiD6DEIsaWrjP2fITiIvPxKjoN8dk3AGWYm527376zezyp3USIAESIIHoE6CAFf055AhSEIAwgugM1GTCC2+qXfgQVYSdCvFAj6iMChUqhIplkOl7YRgoRYkwzIK3PkAsQFRT0EXRcS+gAHffvn3zxCv0HHXuEFmFexiRYNi0AAIu0hKxvpDiCIELAi98ASK1UtVw80YhHmfHwWdiJug3KeaG/Y6k3wz7DLF/JEACJEACYSZAASvMs8O+WRJAIWctQiUfjF3W8KCIHfnwQpvc8IKLOj4Qtx599FG1a19ikXFL4wEf4CSSIFNXwhqBRVEi4AUUo8sjzQtF6FPVdsPum3Pnzs2YuoiILew+WKdOnRhRcTeUOPtMEKHfpJjr7s6I31n0m/GbU46IBEiABEhAhAIWV0GkCcT91/ZIT45F5/lwHefZNTs2iNXYLfPLL7+UCxcuKBEDonX58uXlySeflJYtW/q2sYHZkflvjT7Tf6Ymr0i/aZJ2vG3Rb8Z7fjk6EiABEogrAQpYcZ3ZHBkXIqj27dun6u94aUiDatSokYrWYgsHAT5ch2MeUvWC911458aqZ5w7K0LR/px+M7zzx3svvHPDnpEACZAACUSHAAWs6MwVe0oCJEACoSDAKJ5QTAM7QQIkECEC9JsRmix2lQRIgARIILQEKGCFdmrYMRIgARIIJ4FMdZSc9FhvslCmTBknp/FYEiABEogcAfrNyE0ZO0wCJEACJBBCAhSwQjgp7BIJkAAJkAAJkAAJkAAJkAAJkAAJkAAJkMB9AhSwuBpIgARIgARIgARIgARIgARIgARIgARIgARCTYACVqinh50jARIgARIgARIgARIgARIgARIgARIgARKggMU1QAIkQAIkQAIkQAIkQAIkQAIkQAIkQAIkEGoCFLBCPT3sHAmQAAmQAAmQAAmQAAmQAAmQAAmQAAmQAAUsrgESIAESIAESIAESIAESIAESIAESIAESIIFQE6CAFerpYedIgARIgARIgARIgARIgARIgARIgARIgAQoYHENkAAJkAAJkAAJkAAJkAAJkAAJkAAJkAAJhJoABaxQTw87RwIkQAIkQAIkQAIkQAIkQAIkQAIkQAIkQAGLa4AESIAESIAESIAESIAESIAESIAESIAESCDUBChghXp62DkSIAESIAESIAESIAESIAESIAESIAESIAEKWFwDJEACJEACJEACJEACJEACJEACJEACJEACoSZAASvU08POkQAJkAAJkAAJkAAJkAAJkAAJkAAJkAAJUMDiGiABEiABEiABEiABEiABEiABEiABEiABEgg1AQpYoZ4edo4ESIAESIAESIAESIAESIAESIAESIAESIACFtcACZAACZAACZAACZAACZAACZAACZAACZBAqAlQwAr19LBzJEACJEACJEACJEACJEACJEACJEACJEACFLC4BkiABEiABEiABEiABEiABEiABEiABEiABEJNgAJWqKeHnSMBEiABEiABEiABEiABEiABEiABEiABEqCAxTVAAiRAAiRAAiRAAiRAAiRAAiRAAiRAAiQQagIUsEI9PewcCZAACZAACZAACZAACZAACZAACZAACZAABSyuARIgARIgARIgARIgARIgARIgARIgARIggVAToIAV6ulh50iABEiABEiABEiABEiABEiABEiABEiABChgcQ2QAAmQAAmQAAmQAAmQAAmQAAmQAAmQAAmEmgAFrFBPDztHAiRAAiRAAiRAAiRAAiRAAiRAAiRAAiRAAYtrgARIgARIgARIgARIgARIgARIgARIgARIINQEKGCFenrYORIgARIgARIgARIgARIgARIgARIgARIgAQpYXAMkQAIkQAIkQAIkQAIkQAIkQAIkQAIkQAKhJkABK9TTw86RAAmQAAmQAAmQAAmQAAmQAAmQAAmQAAlQwOIaIAESIAESIAESIAESIAESIAESIAESIAESCDUBClihnh52jgRIgARIgARIgARIgARIgARIgARIgARIgAIW1wAJkAAJkAAJkAAJkAAJkAAJkAAJkAAJkECoCVDACvX0sHMkQAIkQAIkQAIkQAIkQAIkQAIkQAIkQAIUsLgGSIAESIAESIAESIAESIAESIAESIAESIAEQk2AAlaop4edIwESIAESIAESIAESIAESIAESIAESIAESoIDFNUACJEACJEACJEACJEACJEACJEACJEACJBBqAhSwQj097BwJkAAJkAAJkAAJkAAJkAAJkAAJkAAJkAAFLK4BEiABEiABEiABEiABEiABEiABEiABEiCBUBOggBXq6WHnSIAESIAESIAESIAESIAESIAESIAESIAEKGBxDZAACZAACZAACZAACZAACZAACZAACZAACYSaAAWsUE8PO0cCJEACJOCFwFdffSV/8zd/I+3bt5d//Md/lOLFi3u5nOdzb926JdOnT5fFixdL8+bN5e/+7u+kcuXKnq9r9wLfffed/PrXv5ZffvlFcXnqqaekQIEC6vRLly7Jn/3Zn8kPP/wg//Vf/yUNGjSwvOzvfvc7WbZsmYwfP15efvlly+PdHoD+/vM//7Ns2rRJ/uM//kPatm3r9lI8jwRIgARIgARIgARIIKIEKGBFdOLYbRIgARLIBgEtWKSyXbhwYWnYsKH07t1bunXrJkWLFs1GF/PZDJOAdffuXfnggw9k4sSJ0rp1ayUgPfTQQ8YYHThwQAlmENH+/u//XvUhsVHAMjYVNEQCJEACJEACJEACJOCCAAUsF9B4CgmQAAnkKgEtYEF4KVOmTD4MFy9elGvXrql/a9KkifzmN78xGl2Uak7CJGB9//33SrwqVqyY/NVf/ZWULl3a2DK6fv26vPvuu7J+/Xr58z//c2nRosUDtilgGZsOGiIBEiABEiABEiABEnBBgAKWC2g8hQRIgARylUCmlDFEGB05ckT+9V//VQ4fPizPPPOMivjJZtpemASssK8ZClhhnyH2jwRIgARIgARIgARymwAFrNyef46eBEiABBwRsFPzaP/+/fLXf/3X8vPPP8t//ud/poz2cWTUw8EUsOzDo4BlnxWPJAESIAESIAESIAESME+AApZ55rRIAiRAApElYEfAunnzpvz7v/+7rFu3Lq+4d6I48i//8i/y5Zdfyh/+8AdVJ+u///u/pW7duooJorg+//xzee+99wQ1m1CvqVq1atKzZ0/p37+/lCxZMiW748ePy4wZM9R1Yb9WrVryxhtvqHS9v/3bv01ZxP3GjRuyevVqWbRokRw7dkzu3LmT1pYuIr53715V4Bwpee+8847s3LlTnVe/fn1lD8XiURT99u3b8j//8z/y0UcfyaBBg2TUqFF5xdL1AJDSh2v06NFD/uIv/kIKFSqUcmxahOvTp4+MHj1a9Xf58uVy4cIFKVWqlGIzZMiQlPW0fvrpJ3X8ypUr5fTp01KwYEHFBiy7d++er05ZJgFL189Cgfdx48bJiy++qMaTaT04sa0Hrudk/vz5cuLECTW+jh07yiuvvCITJkxgEffIeg52nARIgARIgARIgAS8E6CA5Z0hr0ACJEACOUPAjoAFGMnHaXHk/PnzUrZsWSWmoJUrVy5vxzuIQqgRBXEGQgt25ytSpIicO3dOCUb16tWT3/72t1KzZs18vCFa/du//Zuqv4VC8lWqVFE76eH/cQ2cn7wLIf4NNbogSEHkwnEQos6ePatEM+zOh/RHLZhpAWvbtm3qM9hEq1SpkmBM6B+ug50On3zySfXZxo0bVX+xmx92zkss2I6+/cM//IN8++238k//9E/SoUOHtGtIC1iNGzdWohH6DLtosI2W3F/828GDB5UNjAlCUIUKFQQCEcaOsWLXwDFjxihmaOkELH0d2IJ41bdv3zwxLt16cGob9iF4QRxEnS408AJT9BdpqBD4rly5wl0Ic8bbcKAkQAIkQAIkQAIkkJ8ABSyuCBIgARIgAdsE7AhYmSKwjh49qkSrt956S9q1a6fEE4gUECfmzZsnb7/9tooQgvCCHQ21sDF58mRZsWKFtGzZUolCuoA8opCwox7SFl944QUZO3asEp0QybV582aVwggxK1HASoyOSjwHtiCsQVBCxBGion71q1+pPmgBa9OmTaq/6D8+Q/8hCk2dOlWWLFmSzw6K2uMap06deiCVEgLPX/7lX6pxQLSB6JauaQELn6P4OtIzEZWG9t1338mvf/1rJT5BxGvbtm0eM4hpO3bskBEjRki/fv3yoq30ORCDECnXqlWrtAIWxCPMBXgkC144KdV6gBDl1DauhYi8//3f/5Xy5csr8RBzDcEO8wdhE9FyaBAD9ThtL1weSAIk8P+3d3ehlk5/HMDXhbyUGzGGycuFC46U16txMUm5cSGiTHnJhahJYSKjGUrHDeGCSEIpb2mmhLxESCg18pJmcsFMjSKlIRKa0nfVo+ec2Wc/+9kz52mf8Xmu9D977bWez9rzv/i2fr9FgAABAgQIrHgBAdaK30IvQIAAgeEEJgmwRvXAak73JCBKIJIG7+0np4QS6CQwSaiS8KL9JGxJsPT111+Xu+66q1x88cX1z++8804NhxYHW83Y999/v8zPzy8IlhKwbN26tYZSKctrwqBmTPOd7dK+doC1YcOGcvnlly8oCUzAk/XndNnDDz9cjj322BqiPfXUU+Xll18uV199dS0jbJ5t27bVkriEYLfddtuS5YP5fBNg5QRabHJarHkyR0oVE+4lVEtpYJ44NiWaWeviGyOzrpTppezxmmuuqWMWn8DKuzThVb4j5Ysp+Ww/o34P08yd/U0wl99O5ly3bt1++9+cWBNgDffv3UwECBAgQIAAgVkSEGDN0m5YCwECBGZcYFyAlZNX27dvLzktlZ5S7VsIuxqEp2wsJ6sWl/q1OZrQpwmWUmbYhDftIKY9Zpom7qPGtAOsUQHKUu/3xRdf1B5cCZ8StCVIyomtnJb6+OOPF5yaWmrru96hcUkYd+utt070Cxo1pv0O2YsEb59++unI8sRmkkkCzcULGjV3EwCm1PGhhx4qq1evXjCsy3+il/YhAgQIECBAgACBFS0gwFrR22fxBAgQGFagCSy6Zj3vvPPqSamcRMrTFWCl0fgTTzxRT0QtFcJ8/vnn9ZROvjv9q1Jedt99941t7D0u/MlJrJxSeu+992rglt5X7acdpnUFKEu9X3Oy6Pvvv/+vjDDNyTdu3FhLHdPAPr2pxj0HEmClxDK2CctSypjeV+2n7d3uU3bSSSeVb7/9tvahyhoTwI16xgVYfebuescu/67fo78TIECAAAECBAisfAEB1srfQ29AgACBwQSawCLBxuKytCxibm6u3m6XkCkBU/N0BVjN944LsJq+UemhlTK9o446auoAq91kPE3hs940jM/z008/1cDnYARY+b7mtsGmjLA5bXbZZZeVW265Zb/bCRdvqbAqfwAACXpJREFUZle4s9QJrKa5/Z9//llvSTzrrLNqc/w8KdVLOeaoACt9ytpPbjm8/fbb/2v23v7bUgFW37m73lGANdg/cRMRIECAAAECBGZWQIA1s1tjYQQIEJg9gWlKxvIWXQHWJCewmpAjjczT1yqN36c5gdVuMp6+UYv7WR3MEsK8e5qm33nnnfX2xPvvv782fP/ggw8WNFAft9Nd4c6oAKvdUyxN7teuXbsgKBtXQpgAKw300/Mqp69G3T7YrHfU72GaubveUYA1e/9fYEUECBAgQIAAgaEFBFhDi5uPAAECK1hguQKsA+2B1W5g3uYdFYzs2rWr3g6YfktNw/WuMV0ByriArgnMvvnmm9qw/fnnn6+nx9JLKyfZup6ucGdUGLW43DLztZ9xAVYCqzSLz4mtnKRKSHj00UfXfl3NzZDjAqxp5h7VBL+93i7/LkN/J0CAAAECBAgQWPkCAqyVv4fegAABAoMJLFeA1Zza2bt3bw1PzjzzzAXvNO0thG+++WY9RdQuB2xKEVMCuTjAyq1+L774Ynn66acPWglhXqQJjI477rjyyy+/lKuuuqreStgus1xqE6cJsJoxF1xwQe0X1g6w0usr7/3222+PLCH89ddfy4MPPlhOO+202hfsySefrOs/44wzaoiVEs5xAdY0c3fdQpjfRXqqpfTRLYSD/XM3EQECBAgQIEBgpgQEWDO1HRZDgACB2RZYrgCrHRylYfiWLVvKqaeeWjFygik3G77xxhvl7LPPrrcVNv23ErbcfffdZefOneXSSy8tN998c22Onu/77LPPauP0fKYdYCVAygms3bt3l/Xr15frrruuHH744XWerVu31p5VCW4OVg+svEPK8jJnGptnroR055xzzkSbPU2A1YR06X+V02npdZWwLCfFnnnmmfLWW2/Vhu6jemC1A6wssAkPv/zyy3LFFVeUm2666b9+WKN+D9PMnXkSqCVsPOaYY+qeZq+z5qzn8ccfL++++271EmBN9LPxIQIECBAgQIDAIScgwDrkttQLESBAYPkElivAyor/+uuvGlS8/vrrtdn4qlWramP1n3/+uf7t5JNPLvfee+9+N+KlNC+hVsKhww47rBx//PE19Pjjjz9qCJbb984999xyzz33lCOPPLLiZI5HH320BlWZKyVyv/32W/3vBGgJYZpeWyk17Cph6+rx9ffff9fTSx999FE5/fTTa7A2qgn+qJ2bJsDat29fPUX2yiuv1KAqLnn333//vRxxxBFl9erVNVS75JJLarCWfmLj3iElfgmVEmZt3ry5XHjhhXWpo34P08yd74pR9v+1116r353yyqw1+x+rrD8N9gVYy/fv2zcTIECAAAECBGZZQIA1y7tjbQQIEJgxgeUMsPKqOTn1ySeflBdeeKEkNEnAdMIJJ5TchHfllVfW01Wjnj179tSTRenZ9M8//9Sw69prry1r1qwpmzZtquVv7QAr8+zYsaM8++yz5auvvqohT27qy2msE088sTZdT5iVE0GnnHLKAQdYWXNTztjcRjjp1k4TYLUtn3vuufLdd9/V90kod8MNN5SczEpJXsoEm15cXSHcq6++Wh577LF6Qqrph7XU76HZx0nnbiwSYuWk1UsvvVR++OGH2qcsYdn1119f/7eEWwKsSX85PkeAAAECBAgQOLQEBFiH1n56GwIECBCYQYGcSnrkkUfKhx9+WB544IEyNzc3g6u0JAIECBAgQIAAAQKzKyDAmt29sTICBAgQOEQEfvzxx3LHHXeUNHGfn5+vJ4s8BAgQIECAAAECBAhMLiDAmtzKJwkQIECAQG+BdhP6DRs21EboHgIECBAgQIAAAQIE+gkIsPp5+TQBAgQIEJhIoLmNLw3l85x//vn1dsVJm7dPNIkPESBAgAABAgQIEPifCAiw/icb7TUJECBAYFiB3PKXRul79+4tF110UbnxxhvrzXoeAgQIECBAgAABAgT6Cwiw+psZQYAAAQIECBAgQIAAAQIECBAgMKCAAGtAbFMRIECAAAECBAgQIECAAAECBAj0FxBg9TczggABAgQIECBAgAABAgQIECBAYEABAdaA2KYiQIAAAQIECBAgQIAAAQIECBDoLyDA6m9mBAECBAgQIECAAAECBAgQIECAwIACAqwBsU1FgAABAgQIECBAgAABAgQIECDQX0CA1d/MCAIECBAgQIAAAQIECBAgQIAAgQEFBFgDYpuKAAECBAgQIECAAAECBAgQIECgv4AAq7+ZEQQIECBAgAABAgQIECBAgAABAgMKCLAGxDYVAQIECBAgQIAAAQIECBAgQIBAfwEBVn8zIwgQIECAAAECBAgQIECAAAECBAYUEGANiG0qAgQIECBAgAABAgQIECBAgACB/gICrP5mRhAgQIAAAQIECBAgQIAAAQIECAwoIMAaENtUBAgQIECAAAECBAgQIECAAAEC/QUEWP3NjCBAgAABAgQIECBAgAABAgQIEBhQQIA1ILapCBAgQIAAAQIECBAgQIAAAQIE+gsIsPqbGUGAAAECBAgQIECAAAECBAgQIDCggABrQGxTESBAgAABAgQIECBAgAABAgQI9BcQYPU3M4IAAQIECBAgQIAAAQIECBAgQGBAAQHWgNimIkCAAAECBAgQIECAAAECBAgQ6C8gwOpvZgQBAgQIECBAgAABAgQIECBAgMCAAgKsAbFNRYAAAQIECBAgQIAAAQIECBAg0F9AgNXfzAgCBAgQIECAAAECBAgQIECAAIEBBQRYA2KbigABAgQIECBAgAABAgQIECBAoL+AAKu/mREECBAgQIAAAQIECBAgQIAAAQIDCgiwBsQ2FQECBAgQIECAAAECBAgQIECAQH8BAVZ/MyMIECBAgAABAgQIECBAgAABAgQGFBBgDYhtKgIECBAgQIAAAQIECBAgQIAAgf4CAqz+ZkYQIECAAAECBAgQIECAAAECBAgMKCDAGhDbVAQIECBAgAABAgQIECBAgAABAv0FBFj9zYwgQIAAAQIECBAgQIAAAQIECBAYUECANSC2qQgQIECAAAECBAgQIECAAAECBPoLCLD6mxlBgAABAgQIECBAgAABAgQIECAwoIAAa0BsUxEgQIAAAQIECBAgQIAAAQIECPQXEGD1NzOCAAECBAgQIECAAAECBAgQIEBgQAEB1oDYpiJAgAABAgQIECBAgAABAgQIEOgvIMDqb2YEAQIECBAgQIAAAQIECBAgQIDAgAL/Aoc7/N+NV2iH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971600" y="636102"/>
            <a:ext cx="777564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Výzkum společnosti MEDIAN o mediálním chování a zv</a:t>
            </a:r>
            <a:r>
              <a:rPr lang="cs-CZ" sz="3200" dirty="0" smtClean="0"/>
              <a:t>ycích </a:t>
            </a:r>
            <a:r>
              <a:rPr lang="cs-CZ" sz="3200" dirty="0" smtClean="0"/>
              <a:t>populace ČR</a:t>
            </a:r>
          </a:p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93296"/>
            <a:ext cx="648072" cy="52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94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2646</TotalTime>
  <Words>276</Words>
  <Application>Microsoft Office PowerPoint</Application>
  <PresentationFormat>Předvádění na obrazovce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Digitální inovace ve zpravodajství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Kučera</dc:creator>
  <cp:lastModifiedBy>Jiří Kučera</cp:lastModifiedBy>
  <cp:revision>25</cp:revision>
  <dcterms:created xsi:type="dcterms:W3CDTF">2020-11-10T15:09:08Z</dcterms:created>
  <dcterms:modified xsi:type="dcterms:W3CDTF">2020-11-12T11:16:07Z</dcterms:modified>
</cp:coreProperties>
</file>